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 id="2147484364" r:id="rId2"/>
    <p:sldMasterId id="2147485029" r:id="rId3"/>
    <p:sldMasterId id="2147485041" r:id="rId4"/>
  </p:sldMasterIdLst>
  <p:notesMasterIdLst>
    <p:notesMasterId r:id="rId35"/>
  </p:notesMasterIdLst>
  <p:handoutMasterIdLst>
    <p:handoutMasterId r:id="rId36"/>
  </p:handoutMasterIdLst>
  <p:sldIdLst>
    <p:sldId id="257" r:id="rId5"/>
    <p:sldId id="322" r:id="rId6"/>
    <p:sldId id="298" r:id="rId7"/>
    <p:sldId id="302" r:id="rId8"/>
    <p:sldId id="325" r:id="rId9"/>
    <p:sldId id="327" r:id="rId10"/>
    <p:sldId id="384" r:id="rId11"/>
    <p:sldId id="307" r:id="rId12"/>
    <p:sldId id="326" r:id="rId13"/>
    <p:sldId id="314" r:id="rId14"/>
    <p:sldId id="351" r:id="rId15"/>
    <p:sldId id="365" r:id="rId16"/>
    <p:sldId id="386" r:id="rId17"/>
    <p:sldId id="387" r:id="rId18"/>
    <p:sldId id="388" r:id="rId19"/>
    <p:sldId id="389" r:id="rId20"/>
    <p:sldId id="390" r:id="rId21"/>
    <p:sldId id="329" r:id="rId22"/>
    <p:sldId id="350" r:id="rId23"/>
    <p:sldId id="348" r:id="rId24"/>
    <p:sldId id="385" r:id="rId25"/>
    <p:sldId id="346" r:id="rId26"/>
    <p:sldId id="376" r:id="rId27"/>
    <p:sldId id="377" r:id="rId28"/>
    <p:sldId id="378" r:id="rId29"/>
    <p:sldId id="379" r:id="rId30"/>
    <p:sldId id="380" r:id="rId31"/>
    <p:sldId id="381" r:id="rId32"/>
    <p:sldId id="382" r:id="rId33"/>
    <p:sldId id="345" r:id="rId34"/>
  </p:sldIdLst>
  <p:sldSz cx="9144000" cy="6858000" type="screen4x3"/>
  <p:notesSz cx="6797675" cy="9929813"/>
  <p:defaultTextStyle>
    <a:defPPr>
      <a:defRPr lang="en-GB"/>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0000"/>
    <a:srgbClr val="000000"/>
    <a:srgbClr val="969696"/>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63" autoAdjust="0"/>
    <p:restoredTop sz="96223" autoAdjust="0"/>
  </p:normalViewPr>
  <p:slideViewPr>
    <p:cSldViewPr>
      <p:cViewPr varScale="1">
        <p:scale>
          <a:sx n="66" d="100"/>
          <a:sy n="66" d="100"/>
        </p:scale>
        <p:origin x="5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60" y="-96"/>
      </p:cViewPr>
      <p:guideLst>
        <p:guide orient="horz" pos="3128"/>
        <p:guide pos="2142"/>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44958" cy="49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0" tIns="45625" rIns="91250" bIns="45625"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86019" name="Rectangle 3"/>
          <p:cNvSpPr>
            <a:spLocks noGrp="1" noChangeArrowheads="1"/>
          </p:cNvSpPr>
          <p:nvPr>
            <p:ph type="dt" sz="quarter" idx="1"/>
          </p:nvPr>
        </p:nvSpPr>
        <p:spPr bwMode="auto">
          <a:xfrm>
            <a:off x="3851098" y="0"/>
            <a:ext cx="2944958" cy="49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0" tIns="45625" rIns="91250" bIns="45625"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6020" name="Rectangle 4"/>
          <p:cNvSpPr>
            <a:spLocks noGrp="1" noChangeArrowheads="1"/>
          </p:cNvSpPr>
          <p:nvPr>
            <p:ph type="ftr" sz="quarter" idx="2"/>
          </p:nvPr>
        </p:nvSpPr>
        <p:spPr bwMode="auto">
          <a:xfrm>
            <a:off x="0" y="9431252"/>
            <a:ext cx="2944958" cy="49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0" tIns="45625" rIns="91250" bIns="45625"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86021" name="Rectangle 5"/>
          <p:cNvSpPr>
            <a:spLocks noGrp="1" noChangeArrowheads="1"/>
          </p:cNvSpPr>
          <p:nvPr>
            <p:ph type="sldNum" sz="quarter" idx="3"/>
          </p:nvPr>
        </p:nvSpPr>
        <p:spPr bwMode="auto">
          <a:xfrm>
            <a:off x="3851098" y="9431252"/>
            <a:ext cx="2944958" cy="49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0" tIns="45625" rIns="91250" bIns="45625"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AE8BFB07-AD77-4458-BF63-B237E28D91AF}" type="slidenum">
              <a:rPr lang="en-GB" altLang="en-US"/>
              <a:pPr>
                <a:defRPr/>
              </a:pPr>
              <a:t>‹#›</a:t>
            </a:fld>
            <a:endParaRPr lang="en-GB" altLang="en-US"/>
          </a:p>
        </p:txBody>
      </p:sp>
    </p:spTree>
    <p:extLst>
      <p:ext uri="{BB962C8B-B14F-4D97-AF65-F5344CB8AC3E}">
        <p14:creationId xmlns:p14="http://schemas.microsoft.com/office/powerpoint/2010/main" val="3685471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958" cy="49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0" tIns="45625" rIns="91250" bIns="45625"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51098" y="0"/>
            <a:ext cx="2944958" cy="49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0" tIns="45625" rIns="91250" bIns="45625"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606" y="4716423"/>
            <a:ext cx="5438464" cy="446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0" tIns="45625" rIns="91250" bIns="4562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31252"/>
            <a:ext cx="2944958" cy="49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0" tIns="45625" rIns="91250" bIns="45625"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51098" y="9431252"/>
            <a:ext cx="2944958" cy="49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0" tIns="45625" rIns="91250" bIns="45625"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F3CBF54-B902-4FC2-92F8-186E10B73B00}" type="slidenum">
              <a:rPr lang="en-GB" altLang="en-US"/>
              <a:pPr>
                <a:defRPr/>
              </a:pPr>
              <a:t>‹#›</a:t>
            </a:fld>
            <a:endParaRPr lang="en-GB" altLang="en-US"/>
          </a:p>
        </p:txBody>
      </p:sp>
    </p:spTree>
    <p:extLst>
      <p:ext uri="{BB962C8B-B14F-4D97-AF65-F5344CB8AC3E}">
        <p14:creationId xmlns:p14="http://schemas.microsoft.com/office/powerpoint/2010/main" val="4147053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0157" indent="-288522">
              <a:spcBef>
                <a:spcPct val="30000"/>
              </a:spcBef>
              <a:defRPr sz="1200">
                <a:solidFill>
                  <a:schemeClr val="tx1"/>
                </a:solidFill>
                <a:latin typeface="Arial" panose="020B0604020202020204" pitchFamily="34" charset="0"/>
              </a:defRPr>
            </a:lvl2pPr>
            <a:lvl3pPr marL="1154087" indent="-230817">
              <a:spcBef>
                <a:spcPct val="30000"/>
              </a:spcBef>
              <a:defRPr sz="1200">
                <a:solidFill>
                  <a:schemeClr val="tx1"/>
                </a:solidFill>
                <a:latin typeface="Arial" panose="020B0604020202020204" pitchFamily="34" charset="0"/>
              </a:defRPr>
            </a:lvl3pPr>
            <a:lvl4pPr marL="1615722" indent="-230817">
              <a:spcBef>
                <a:spcPct val="30000"/>
              </a:spcBef>
              <a:defRPr sz="1200">
                <a:solidFill>
                  <a:schemeClr val="tx1"/>
                </a:solidFill>
                <a:latin typeface="Arial" panose="020B0604020202020204" pitchFamily="34" charset="0"/>
              </a:defRPr>
            </a:lvl4pPr>
            <a:lvl5pPr marL="2077357" indent="-230817">
              <a:spcBef>
                <a:spcPct val="30000"/>
              </a:spcBef>
              <a:defRPr sz="1200">
                <a:solidFill>
                  <a:schemeClr val="tx1"/>
                </a:solidFill>
                <a:latin typeface="Arial" panose="020B0604020202020204" pitchFamily="34" charset="0"/>
              </a:defRPr>
            </a:lvl5pPr>
            <a:lvl6pPr marL="2538992" indent="-230817" eaLnBrk="0" fontAlgn="base" hangingPunct="0">
              <a:spcBef>
                <a:spcPct val="30000"/>
              </a:spcBef>
              <a:spcAft>
                <a:spcPct val="0"/>
              </a:spcAft>
              <a:defRPr sz="1200">
                <a:solidFill>
                  <a:schemeClr val="tx1"/>
                </a:solidFill>
                <a:latin typeface="Arial" panose="020B0604020202020204" pitchFamily="34" charset="0"/>
              </a:defRPr>
            </a:lvl6pPr>
            <a:lvl7pPr marL="3000626" indent="-230817" eaLnBrk="0" fontAlgn="base" hangingPunct="0">
              <a:spcBef>
                <a:spcPct val="30000"/>
              </a:spcBef>
              <a:spcAft>
                <a:spcPct val="0"/>
              </a:spcAft>
              <a:defRPr sz="1200">
                <a:solidFill>
                  <a:schemeClr val="tx1"/>
                </a:solidFill>
                <a:latin typeface="Arial" panose="020B0604020202020204" pitchFamily="34" charset="0"/>
              </a:defRPr>
            </a:lvl7pPr>
            <a:lvl8pPr marL="3462261" indent="-230817" eaLnBrk="0" fontAlgn="base" hangingPunct="0">
              <a:spcBef>
                <a:spcPct val="30000"/>
              </a:spcBef>
              <a:spcAft>
                <a:spcPct val="0"/>
              </a:spcAft>
              <a:defRPr sz="1200">
                <a:solidFill>
                  <a:schemeClr val="tx1"/>
                </a:solidFill>
                <a:latin typeface="Arial" panose="020B0604020202020204" pitchFamily="34" charset="0"/>
              </a:defRPr>
            </a:lvl8pPr>
            <a:lvl9pPr marL="3923896" indent="-2308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ADF744-12FE-47F9-B04D-46C988826EE3}" type="slidenum">
              <a:rPr lang="en-GB" altLang="en-US" smtClean="0"/>
              <a:pPr>
                <a:spcBef>
                  <a:spcPct val="0"/>
                </a:spcBef>
              </a:pPr>
              <a:t>1</a:t>
            </a:fld>
            <a:endParaRPr lang="en-GB"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4637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51098" y="9431252"/>
            <a:ext cx="2944958" cy="49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745" tIns="46372" rIns="92745" bIns="46372" anchor="b"/>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EF6AA3C-6F9E-4B16-897D-F60BC38BD745}" type="slidenum">
              <a:rPr lang="en-GB" altLang="en-US"/>
              <a:pPr algn="r" eaLnBrk="1" hangingPunct="1">
                <a:spcBef>
                  <a:spcPct val="0"/>
                </a:spcBef>
              </a:pPr>
              <a:t>11</a:t>
            </a:fld>
            <a:endParaRPr lang="en-GB" altLang="en-US"/>
          </a:p>
        </p:txBody>
      </p:sp>
      <p:sp>
        <p:nvSpPr>
          <p:cNvPr id="37891" name="Rectangle 2"/>
          <p:cNvSpPr>
            <a:spLocks noGrp="1" noRot="1" noChangeAspect="1" noChangeArrowheads="1" noTextEdit="1"/>
          </p:cNvSpPr>
          <p:nvPr>
            <p:ph type="sldImg"/>
          </p:nvPr>
        </p:nvSpPr>
        <p:spPr>
          <a:xfrm>
            <a:off x="917575" y="746125"/>
            <a:ext cx="4962525" cy="3722688"/>
          </a:xfrm>
          <a:ln/>
        </p:spPr>
      </p:sp>
      <p:sp>
        <p:nvSpPr>
          <p:cNvPr id="37892" name="Rectangle 3"/>
          <p:cNvSpPr>
            <a:spLocks noGrp="1" noChangeArrowheads="1"/>
          </p:cNvSpPr>
          <p:nvPr>
            <p:ph type="body" idx="1"/>
          </p:nvPr>
        </p:nvSpPr>
        <p:spPr>
          <a:noFill/>
        </p:spPr>
        <p:txBody>
          <a:bodyPr lIns="92745" tIns="46372" rIns="92745" bIns="46372"/>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91791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51098" y="9431252"/>
            <a:ext cx="2944958" cy="49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745" tIns="46372" rIns="92745" bIns="46372" anchor="b"/>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2774629-B593-4ED5-8D17-94BFDCB81D53}" type="slidenum">
              <a:rPr lang="en-GB" altLang="en-US"/>
              <a:pPr algn="r" eaLnBrk="1" hangingPunct="1">
                <a:spcBef>
                  <a:spcPct val="0"/>
                </a:spcBef>
              </a:pPr>
              <a:t>12</a:t>
            </a:fld>
            <a:endParaRPr lang="en-GB" altLang="en-US"/>
          </a:p>
        </p:txBody>
      </p:sp>
      <p:sp>
        <p:nvSpPr>
          <p:cNvPr id="39939" name="Rectangle 2"/>
          <p:cNvSpPr>
            <a:spLocks noGrp="1" noRot="1" noChangeAspect="1" noChangeArrowheads="1" noTextEdit="1"/>
          </p:cNvSpPr>
          <p:nvPr>
            <p:ph type="sldImg"/>
          </p:nvPr>
        </p:nvSpPr>
        <p:spPr>
          <a:xfrm>
            <a:off x="917575" y="746125"/>
            <a:ext cx="4962525" cy="3722688"/>
          </a:xfrm>
          <a:ln/>
        </p:spPr>
      </p:sp>
      <p:sp>
        <p:nvSpPr>
          <p:cNvPr id="39940" name="Rectangle 3"/>
          <p:cNvSpPr>
            <a:spLocks noGrp="1" noChangeArrowheads="1"/>
          </p:cNvSpPr>
          <p:nvPr>
            <p:ph type="body" idx="1"/>
          </p:nvPr>
        </p:nvSpPr>
        <p:spPr>
          <a:noFill/>
        </p:spPr>
        <p:txBody>
          <a:bodyPr lIns="92745" tIns="46372" rIns="92745" bIns="46372"/>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72137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F0290F-FEAE-453B-8D6D-AA3F9CE6A6EC}"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05478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80966472-CB60-5143-8C0F-2020104E1B79}" type="slidenum">
              <a:rPr lang="en-US">
                <a:solidFill>
                  <a:srgbClr val="000000"/>
                </a:solidFill>
                <a:latin typeface="Times New Roman" charset="0"/>
              </a:rPr>
              <a:pPr/>
              <a:t>15</a:t>
            </a:fld>
            <a:endParaRPr lang="en-US">
              <a:solidFill>
                <a:srgbClr val="000000"/>
              </a:solidFill>
              <a:latin typeface="Times New Roman"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dirty="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955906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0157" indent="-288522">
              <a:spcBef>
                <a:spcPct val="30000"/>
              </a:spcBef>
              <a:defRPr sz="1200">
                <a:solidFill>
                  <a:schemeClr val="tx1"/>
                </a:solidFill>
                <a:latin typeface="Arial" panose="020B0604020202020204" pitchFamily="34" charset="0"/>
              </a:defRPr>
            </a:lvl2pPr>
            <a:lvl3pPr marL="1154087" indent="-230817">
              <a:spcBef>
                <a:spcPct val="30000"/>
              </a:spcBef>
              <a:defRPr sz="1200">
                <a:solidFill>
                  <a:schemeClr val="tx1"/>
                </a:solidFill>
                <a:latin typeface="Arial" panose="020B0604020202020204" pitchFamily="34" charset="0"/>
              </a:defRPr>
            </a:lvl3pPr>
            <a:lvl4pPr marL="1615722" indent="-230817">
              <a:spcBef>
                <a:spcPct val="30000"/>
              </a:spcBef>
              <a:defRPr sz="1200">
                <a:solidFill>
                  <a:schemeClr val="tx1"/>
                </a:solidFill>
                <a:latin typeface="Arial" panose="020B0604020202020204" pitchFamily="34" charset="0"/>
              </a:defRPr>
            </a:lvl4pPr>
            <a:lvl5pPr marL="2077357" indent="-230817">
              <a:spcBef>
                <a:spcPct val="30000"/>
              </a:spcBef>
              <a:defRPr sz="1200">
                <a:solidFill>
                  <a:schemeClr val="tx1"/>
                </a:solidFill>
                <a:latin typeface="Arial" panose="020B0604020202020204" pitchFamily="34" charset="0"/>
              </a:defRPr>
            </a:lvl5pPr>
            <a:lvl6pPr marL="2538992" indent="-230817" eaLnBrk="0" fontAlgn="base" hangingPunct="0">
              <a:spcBef>
                <a:spcPct val="30000"/>
              </a:spcBef>
              <a:spcAft>
                <a:spcPct val="0"/>
              </a:spcAft>
              <a:defRPr sz="1200">
                <a:solidFill>
                  <a:schemeClr val="tx1"/>
                </a:solidFill>
                <a:latin typeface="Arial" panose="020B0604020202020204" pitchFamily="34" charset="0"/>
              </a:defRPr>
            </a:lvl6pPr>
            <a:lvl7pPr marL="3000626" indent="-230817" eaLnBrk="0" fontAlgn="base" hangingPunct="0">
              <a:spcBef>
                <a:spcPct val="30000"/>
              </a:spcBef>
              <a:spcAft>
                <a:spcPct val="0"/>
              </a:spcAft>
              <a:defRPr sz="1200">
                <a:solidFill>
                  <a:schemeClr val="tx1"/>
                </a:solidFill>
                <a:latin typeface="Arial" panose="020B0604020202020204" pitchFamily="34" charset="0"/>
              </a:defRPr>
            </a:lvl7pPr>
            <a:lvl8pPr marL="3462261" indent="-230817" eaLnBrk="0" fontAlgn="base" hangingPunct="0">
              <a:spcBef>
                <a:spcPct val="30000"/>
              </a:spcBef>
              <a:spcAft>
                <a:spcPct val="0"/>
              </a:spcAft>
              <a:defRPr sz="1200">
                <a:solidFill>
                  <a:schemeClr val="tx1"/>
                </a:solidFill>
                <a:latin typeface="Arial" panose="020B0604020202020204" pitchFamily="34" charset="0"/>
              </a:defRPr>
            </a:lvl8pPr>
            <a:lvl9pPr marL="3923896" indent="-2308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C117DA-0607-4539-BDC2-C9440B6EDAD4}" type="slidenum">
              <a:rPr lang="en-GB" altLang="en-US" smtClean="0"/>
              <a:pPr>
                <a:spcBef>
                  <a:spcPct val="0"/>
                </a:spcBef>
              </a:pPr>
              <a:t>18</a:t>
            </a:fld>
            <a:endParaRPr lang="en-GB" altLang="en-US" smtClean="0"/>
          </a:p>
        </p:txBody>
      </p:sp>
      <p:sp>
        <p:nvSpPr>
          <p:cNvPr id="41987" name="Rectangle 7"/>
          <p:cNvSpPr txBox="1">
            <a:spLocks noGrp="1" noChangeArrowheads="1"/>
          </p:cNvSpPr>
          <p:nvPr/>
        </p:nvSpPr>
        <p:spPr bwMode="auto">
          <a:xfrm>
            <a:off x="3851098" y="9431252"/>
            <a:ext cx="2944958" cy="49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738" tIns="46369" rIns="92738" bIns="46369" anchor="b"/>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B0DED55-D388-45DF-B9C0-1B21F43F81BE}" type="slidenum">
              <a:rPr lang="en-GB" altLang="en-US"/>
              <a:pPr algn="r" eaLnBrk="1" hangingPunct="1">
                <a:spcBef>
                  <a:spcPct val="0"/>
                </a:spcBef>
              </a:pPr>
              <a:t>18</a:t>
            </a:fld>
            <a:endParaRPr lang="en-GB" altLang="en-US"/>
          </a:p>
        </p:txBody>
      </p:sp>
      <p:sp>
        <p:nvSpPr>
          <p:cNvPr id="41988" name="Rectangle 2"/>
          <p:cNvSpPr>
            <a:spLocks noGrp="1" noRot="1" noChangeAspect="1" noChangeArrowheads="1" noTextEdit="1"/>
          </p:cNvSpPr>
          <p:nvPr>
            <p:ph type="sldImg"/>
          </p:nvPr>
        </p:nvSpPr>
        <p:spPr>
          <a:xfrm>
            <a:off x="917575" y="746125"/>
            <a:ext cx="4962525" cy="3722688"/>
          </a:xfrm>
          <a:ln/>
        </p:spPr>
      </p:sp>
      <p:sp>
        <p:nvSpPr>
          <p:cNvPr id="41989" name="Rectangle 3"/>
          <p:cNvSpPr>
            <a:spLocks noGrp="1" noChangeArrowheads="1"/>
          </p:cNvSpPr>
          <p:nvPr>
            <p:ph type="body" idx="1"/>
          </p:nvPr>
        </p:nvSpPr>
        <p:spPr>
          <a:noFill/>
        </p:spPr>
        <p:txBody>
          <a:bodyPr lIns="92738" tIns="46369" rIns="92738" bIns="46369"/>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62348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0157" indent="-288522">
              <a:spcBef>
                <a:spcPct val="30000"/>
              </a:spcBef>
              <a:defRPr sz="1200">
                <a:solidFill>
                  <a:schemeClr val="tx1"/>
                </a:solidFill>
                <a:latin typeface="Arial" panose="020B0604020202020204" pitchFamily="34" charset="0"/>
              </a:defRPr>
            </a:lvl2pPr>
            <a:lvl3pPr marL="1154087" indent="-230817">
              <a:spcBef>
                <a:spcPct val="30000"/>
              </a:spcBef>
              <a:defRPr sz="1200">
                <a:solidFill>
                  <a:schemeClr val="tx1"/>
                </a:solidFill>
                <a:latin typeface="Arial" panose="020B0604020202020204" pitchFamily="34" charset="0"/>
              </a:defRPr>
            </a:lvl3pPr>
            <a:lvl4pPr marL="1615722" indent="-230817">
              <a:spcBef>
                <a:spcPct val="30000"/>
              </a:spcBef>
              <a:defRPr sz="1200">
                <a:solidFill>
                  <a:schemeClr val="tx1"/>
                </a:solidFill>
                <a:latin typeface="Arial" panose="020B0604020202020204" pitchFamily="34" charset="0"/>
              </a:defRPr>
            </a:lvl4pPr>
            <a:lvl5pPr marL="2077357" indent="-230817">
              <a:spcBef>
                <a:spcPct val="30000"/>
              </a:spcBef>
              <a:defRPr sz="1200">
                <a:solidFill>
                  <a:schemeClr val="tx1"/>
                </a:solidFill>
                <a:latin typeface="Arial" panose="020B0604020202020204" pitchFamily="34" charset="0"/>
              </a:defRPr>
            </a:lvl5pPr>
            <a:lvl6pPr marL="2538992" indent="-230817" eaLnBrk="0" fontAlgn="base" hangingPunct="0">
              <a:spcBef>
                <a:spcPct val="30000"/>
              </a:spcBef>
              <a:spcAft>
                <a:spcPct val="0"/>
              </a:spcAft>
              <a:defRPr sz="1200">
                <a:solidFill>
                  <a:schemeClr val="tx1"/>
                </a:solidFill>
                <a:latin typeface="Arial" panose="020B0604020202020204" pitchFamily="34" charset="0"/>
              </a:defRPr>
            </a:lvl6pPr>
            <a:lvl7pPr marL="3000626" indent="-230817" eaLnBrk="0" fontAlgn="base" hangingPunct="0">
              <a:spcBef>
                <a:spcPct val="30000"/>
              </a:spcBef>
              <a:spcAft>
                <a:spcPct val="0"/>
              </a:spcAft>
              <a:defRPr sz="1200">
                <a:solidFill>
                  <a:schemeClr val="tx1"/>
                </a:solidFill>
                <a:latin typeface="Arial" panose="020B0604020202020204" pitchFamily="34" charset="0"/>
              </a:defRPr>
            </a:lvl7pPr>
            <a:lvl8pPr marL="3462261" indent="-230817" eaLnBrk="0" fontAlgn="base" hangingPunct="0">
              <a:spcBef>
                <a:spcPct val="30000"/>
              </a:spcBef>
              <a:spcAft>
                <a:spcPct val="0"/>
              </a:spcAft>
              <a:defRPr sz="1200">
                <a:solidFill>
                  <a:schemeClr val="tx1"/>
                </a:solidFill>
                <a:latin typeface="Arial" panose="020B0604020202020204" pitchFamily="34" charset="0"/>
              </a:defRPr>
            </a:lvl8pPr>
            <a:lvl9pPr marL="3923896" indent="-2308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F27E9E-CC4B-42BA-AF24-78220A8B18F6}" type="slidenum">
              <a:rPr lang="en-GB" altLang="en-US" smtClean="0"/>
              <a:pPr>
                <a:spcBef>
                  <a:spcPct val="0"/>
                </a:spcBef>
              </a:pPr>
              <a:t>30</a:t>
            </a:fld>
            <a:endParaRPr lang="en-GB"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78868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0157" indent="-288522">
              <a:spcBef>
                <a:spcPct val="30000"/>
              </a:spcBef>
              <a:defRPr sz="1200">
                <a:solidFill>
                  <a:schemeClr val="tx1"/>
                </a:solidFill>
                <a:latin typeface="Arial" panose="020B0604020202020204" pitchFamily="34" charset="0"/>
              </a:defRPr>
            </a:lvl2pPr>
            <a:lvl3pPr marL="1154087" indent="-230817">
              <a:spcBef>
                <a:spcPct val="30000"/>
              </a:spcBef>
              <a:defRPr sz="1200">
                <a:solidFill>
                  <a:schemeClr val="tx1"/>
                </a:solidFill>
                <a:latin typeface="Arial" panose="020B0604020202020204" pitchFamily="34" charset="0"/>
              </a:defRPr>
            </a:lvl3pPr>
            <a:lvl4pPr marL="1615722" indent="-230817">
              <a:spcBef>
                <a:spcPct val="30000"/>
              </a:spcBef>
              <a:defRPr sz="1200">
                <a:solidFill>
                  <a:schemeClr val="tx1"/>
                </a:solidFill>
                <a:latin typeface="Arial" panose="020B0604020202020204" pitchFamily="34" charset="0"/>
              </a:defRPr>
            </a:lvl4pPr>
            <a:lvl5pPr marL="2077357" indent="-230817">
              <a:spcBef>
                <a:spcPct val="30000"/>
              </a:spcBef>
              <a:defRPr sz="1200">
                <a:solidFill>
                  <a:schemeClr val="tx1"/>
                </a:solidFill>
                <a:latin typeface="Arial" panose="020B0604020202020204" pitchFamily="34" charset="0"/>
              </a:defRPr>
            </a:lvl5pPr>
            <a:lvl6pPr marL="2538992" indent="-230817" eaLnBrk="0" fontAlgn="base" hangingPunct="0">
              <a:spcBef>
                <a:spcPct val="30000"/>
              </a:spcBef>
              <a:spcAft>
                <a:spcPct val="0"/>
              </a:spcAft>
              <a:defRPr sz="1200">
                <a:solidFill>
                  <a:schemeClr val="tx1"/>
                </a:solidFill>
                <a:latin typeface="Arial" panose="020B0604020202020204" pitchFamily="34" charset="0"/>
              </a:defRPr>
            </a:lvl6pPr>
            <a:lvl7pPr marL="3000626" indent="-230817" eaLnBrk="0" fontAlgn="base" hangingPunct="0">
              <a:spcBef>
                <a:spcPct val="30000"/>
              </a:spcBef>
              <a:spcAft>
                <a:spcPct val="0"/>
              </a:spcAft>
              <a:defRPr sz="1200">
                <a:solidFill>
                  <a:schemeClr val="tx1"/>
                </a:solidFill>
                <a:latin typeface="Arial" panose="020B0604020202020204" pitchFamily="34" charset="0"/>
              </a:defRPr>
            </a:lvl7pPr>
            <a:lvl8pPr marL="3462261" indent="-230817" eaLnBrk="0" fontAlgn="base" hangingPunct="0">
              <a:spcBef>
                <a:spcPct val="30000"/>
              </a:spcBef>
              <a:spcAft>
                <a:spcPct val="0"/>
              </a:spcAft>
              <a:defRPr sz="1200">
                <a:solidFill>
                  <a:schemeClr val="tx1"/>
                </a:solidFill>
                <a:latin typeface="Arial" panose="020B0604020202020204" pitchFamily="34" charset="0"/>
              </a:defRPr>
            </a:lvl8pPr>
            <a:lvl9pPr marL="3923896" indent="-2308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0254A8-67B4-4D62-9A73-C4D94B52C57F}" type="slidenum">
              <a:rPr lang="en-GB" altLang="en-US" smtClean="0"/>
              <a:pPr>
                <a:spcBef>
                  <a:spcPct val="0"/>
                </a:spcBef>
              </a:pPr>
              <a:t>2</a:t>
            </a:fld>
            <a:endParaRPr lang="en-GB"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97508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0157" indent="-288522">
              <a:spcBef>
                <a:spcPct val="30000"/>
              </a:spcBef>
              <a:defRPr sz="1200">
                <a:solidFill>
                  <a:schemeClr val="tx1"/>
                </a:solidFill>
                <a:latin typeface="Arial" panose="020B0604020202020204" pitchFamily="34" charset="0"/>
              </a:defRPr>
            </a:lvl2pPr>
            <a:lvl3pPr marL="1154087" indent="-230817">
              <a:spcBef>
                <a:spcPct val="30000"/>
              </a:spcBef>
              <a:defRPr sz="1200">
                <a:solidFill>
                  <a:schemeClr val="tx1"/>
                </a:solidFill>
                <a:latin typeface="Arial" panose="020B0604020202020204" pitchFamily="34" charset="0"/>
              </a:defRPr>
            </a:lvl3pPr>
            <a:lvl4pPr marL="1615722" indent="-230817">
              <a:spcBef>
                <a:spcPct val="30000"/>
              </a:spcBef>
              <a:defRPr sz="1200">
                <a:solidFill>
                  <a:schemeClr val="tx1"/>
                </a:solidFill>
                <a:latin typeface="Arial" panose="020B0604020202020204" pitchFamily="34" charset="0"/>
              </a:defRPr>
            </a:lvl4pPr>
            <a:lvl5pPr marL="2077357" indent="-230817">
              <a:spcBef>
                <a:spcPct val="30000"/>
              </a:spcBef>
              <a:defRPr sz="1200">
                <a:solidFill>
                  <a:schemeClr val="tx1"/>
                </a:solidFill>
                <a:latin typeface="Arial" panose="020B0604020202020204" pitchFamily="34" charset="0"/>
              </a:defRPr>
            </a:lvl5pPr>
            <a:lvl6pPr marL="2538992" indent="-230817" eaLnBrk="0" fontAlgn="base" hangingPunct="0">
              <a:spcBef>
                <a:spcPct val="30000"/>
              </a:spcBef>
              <a:spcAft>
                <a:spcPct val="0"/>
              </a:spcAft>
              <a:defRPr sz="1200">
                <a:solidFill>
                  <a:schemeClr val="tx1"/>
                </a:solidFill>
                <a:latin typeface="Arial" panose="020B0604020202020204" pitchFamily="34" charset="0"/>
              </a:defRPr>
            </a:lvl6pPr>
            <a:lvl7pPr marL="3000626" indent="-230817" eaLnBrk="0" fontAlgn="base" hangingPunct="0">
              <a:spcBef>
                <a:spcPct val="30000"/>
              </a:spcBef>
              <a:spcAft>
                <a:spcPct val="0"/>
              </a:spcAft>
              <a:defRPr sz="1200">
                <a:solidFill>
                  <a:schemeClr val="tx1"/>
                </a:solidFill>
                <a:latin typeface="Arial" panose="020B0604020202020204" pitchFamily="34" charset="0"/>
              </a:defRPr>
            </a:lvl7pPr>
            <a:lvl8pPr marL="3462261" indent="-230817" eaLnBrk="0" fontAlgn="base" hangingPunct="0">
              <a:spcBef>
                <a:spcPct val="30000"/>
              </a:spcBef>
              <a:spcAft>
                <a:spcPct val="0"/>
              </a:spcAft>
              <a:defRPr sz="1200">
                <a:solidFill>
                  <a:schemeClr val="tx1"/>
                </a:solidFill>
                <a:latin typeface="Arial" panose="020B0604020202020204" pitchFamily="34" charset="0"/>
              </a:defRPr>
            </a:lvl8pPr>
            <a:lvl9pPr marL="3923896" indent="-2308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026857-74F1-4313-B9D6-7AA63D332E43}" type="slidenum">
              <a:rPr lang="en-GB" altLang="en-US" smtClean="0"/>
              <a:pPr>
                <a:spcBef>
                  <a:spcPct val="0"/>
                </a:spcBef>
              </a:pPr>
              <a:t>3</a:t>
            </a:fld>
            <a:endParaRPr lang="en-GB"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74669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0157" indent="-288522">
              <a:spcBef>
                <a:spcPct val="30000"/>
              </a:spcBef>
              <a:defRPr sz="1200">
                <a:solidFill>
                  <a:schemeClr val="tx1"/>
                </a:solidFill>
                <a:latin typeface="Arial" panose="020B0604020202020204" pitchFamily="34" charset="0"/>
              </a:defRPr>
            </a:lvl2pPr>
            <a:lvl3pPr marL="1154087" indent="-230817">
              <a:spcBef>
                <a:spcPct val="30000"/>
              </a:spcBef>
              <a:defRPr sz="1200">
                <a:solidFill>
                  <a:schemeClr val="tx1"/>
                </a:solidFill>
                <a:latin typeface="Arial" panose="020B0604020202020204" pitchFamily="34" charset="0"/>
              </a:defRPr>
            </a:lvl3pPr>
            <a:lvl4pPr marL="1615722" indent="-230817">
              <a:spcBef>
                <a:spcPct val="30000"/>
              </a:spcBef>
              <a:defRPr sz="1200">
                <a:solidFill>
                  <a:schemeClr val="tx1"/>
                </a:solidFill>
                <a:latin typeface="Arial" panose="020B0604020202020204" pitchFamily="34" charset="0"/>
              </a:defRPr>
            </a:lvl4pPr>
            <a:lvl5pPr marL="2077357" indent="-230817">
              <a:spcBef>
                <a:spcPct val="30000"/>
              </a:spcBef>
              <a:defRPr sz="1200">
                <a:solidFill>
                  <a:schemeClr val="tx1"/>
                </a:solidFill>
                <a:latin typeface="Arial" panose="020B0604020202020204" pitchFamily="34" charset="0"/>
              </a:defRPr>
            </a:lvl5pPr>
            <a:lvl6pPr marL="2538992" indent="-230817" eaLnBrk="0" fontAlgn="base" hangingPunct="0">
              <a:spcBef>
                <a:spcPct val="30000"/>
              </a:spcBef>
              <a:spcAft>
                <a:spcPct val="0"/>
              </a:spcAft>
              <a:defRPr sz="1200">
                <a:solidFill>
                  <a:schemeClr val="tx1"/>
                </a:solidFill>
                <a:latin typeface="Arial" panose="020B0604020202020204" pitchFamily="34" charset="0"/>
              </a:defRPr>
            </a:lvl6pPr>
            <a:lvl7pPr marL="3000626" indent="-230817" eaLnBrk="0" fontAlgn="base" hangingPunct="0">
              <a:spcBef>
                <a:spcPct val="30000"/>
              </a:spcBef>
              <a:spcAft>
                <a:spcPct val="0"/>
              </a:spcAft>
              <a:defRPr sz="1200">
                <a:solidFill>
                  <a:schemeClr val="tx1"/>
                </a:solidFill>
                <a:latin typeface="Arial" panose="020B0604020202020204" pitchFamily="34" charset="0"/>
              </a:defRPr>
            </a:lvl7pPr>
            <a:lvl8pPr marL="3462261" indent="-230817" eaLnBrk="0" fontAlgn="base" hangingPunct="0">
              <a:spcBef>
                <a:spcPct val="30000"/>
              </a:spcBef>
              <a:spcAft>
                <a:spcPct val="0"/>
              </a:spcAft>
              <a:defRPr sz="1200">
                <a:solidFill>
                  <a:schemeClr val="tx1"/>
                </a:solidFill>
                <a:latin typeface="Arial" panose="020B0604020202020204" pitchFamily="34" charset="0"/>
              </a:defRPr>
            </a:lvl8pPr>
            <a:lvl9pPr marL="3923896" indent="-2308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67C15D-528C-42BF-A018-F6D7F982A658}" type="slidenum">
              <a:rPr lang="en-GB" altLang="en-US" smtClean="0"/>
              <a:pPr>
                <a:spcBef>
                  <a:spcPct val="0"/>
                </a:spcBef>
              </a:pPr>
              <a:t>4</a:t>
            </a:fld>
            <a:endParaRPr lang="en-GB"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15688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0157" indent="-288522">
              <a:spcBef>
                <a:spcPct val="30000"/>
              </a:spcBef>
              <a:defRPr sz="1200">
                <a:solidFill>
                  <a:schemeClr val="tx1"/>
                </a:solidFill>
                <a:latin typeface="Arial" panose="020B0604020202020204" pitchFamily="34" charset="0"/>
              </a:defRPr>
            </a:lvl2pPr>
            <a:lvl3pPr marL="1154087" indent="-230817">
              <a:spcBef>
                <a:spcPct val="30000"/>
              </a:spcBef>
              <a:defRPr sz="1200">
                <a:solidFill>
                  <a:schemeClr val="tx1"/>
                </a:solidFill>
                <a:latin typeface="Arial" panose="020B0604020202020204" pitchFamily="34" charset="0"/>
              </a:defRPr>
            </a:lvl3pPr>
            <a:lvl4pPr marL="1615722" indent="-230817">
              <a:spcBef>
                <a:spcPct val="30000"/>
              </a:spcBef>
              <a:defRPr sz="1200">
                <a:solidFill>
                  <a:schemeClr val="tx1"/>
                </a:solidFill>
                <a:latin typeface="Arial" panose="020B0604020202020204" pitchFamily="34" charset="0"/>
              </a:defRPr>
            </a:lvl4pPr>
            <a:lvl5pPr marL="2077357" indent="-230817">
              <a:spcBef>
                <a:spcPct val="30000"/>
              </a:spcBef>
              <a:defRPr sz="1200">
                <a:solidFill>
                  <a:schemeClr val="tx1"/>
                </a:solidFill>
                <a:latin typeface="Arial" panose="020B0604020202020204" pitchFamily="34" charset="0"/>
              </a:defRPr>
            </a:lvl5pPr>
            <a:lvl6pPr marL="2538992" indent="-230817" eaLnBrk="0" fontAlgn="base" hangingPunct="0">
              <a:spcBef>
                <a:spcPct val="30000"/>
              </a:spcBef>
              <a:spcAft>
                <a:spcPct val="0"/>
              </a:spcAft>
              <a:defRPr sz="1200">
                <a:solidFill>
                  <a:schemeClr val="tx1"/>
                </a:solidFill>
                <a:latin typeface="Arial" panose="020B0604020202020204" pitchFamily="34" charset="0"/>
              </a:defRPr>
            </a:lvl6pPr>
            <a:lvl7pPr marL="3000626" indent="-230817" eaLnBrk="0" fontAlgn="base" hangingPunct="0">
              <a:spcBef>
                <a:spcPct val="30000"/>
              </a:spcBef>
              <a:spcAft>
                <a:spcPct val="0"/>
              </a:spcAft>
              <a:defRPr sz="1200">
                <a:solidFill>
                  <a:schemeClr val="tx1"/>
                </a:solidFill>
                <a:latin typeface="Arial" panose="020B0604020202020204" pitchFamily="34" charset="0"/>
              </a:defRPr>
            </a:lvl7pPr>
            <a:lvl8pPr marL="3462261" indent="-230817" eaLnBrk="0" fontAlgn="base" hangingPunct="0">
              <a:spcBef>
                <a:spcPct val="30000"/>
              </a:spcBef>
              <a:spcAft>
                <a:spcPct val="0"/>
              </a:spcAft>
              <a:defRPr sz="1200">
                <a:solidFill>
                  <a:schemeClr val="tx1"/>
                </a:solidFill>
                <a:latin typeface="Arial" panose="020B0604020202020204" pitchFamily="34" charset="0"/>
              </a:defRPr>
            </a:lvl8pPr>
            <a:lvl9pPr marL="3923896" indent="-2308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DAAE92-08D4-4215-B132-50502B40C3F4}" type="slidenum">
              <a:rPr lang="en-GB" altLang="en-US" smtClean="0"/>
              <a:pPr>
                <a:spcBef>
                  <a:spcPct val="0"/>
                </a:spcBef>
              </a:pPr>
              <a:t>5</a:t>
            </a:fld>
            <a:endParaRPr lang="en-GB"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08024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0157" indent="-288522">
              <a:spcBef>
                <a:spcPct val="30000"/>
              </a:spcBef>
              <a:defRPr sz="1200">
                <a:solidFill>
                  <a:schemeClr val="tx1"/>
                </a:solidFill>
                <a:latin typeface="Arial" panose="020B0604020202020204" pitchFamily="34" charset="0"/>
              </a:defRPr>
            </a:lvl2pPr>
            <a:lvl3pPr marL="1154087" indent="-230817">
              <a:spcBef>
                <a:spcPct val="30000"/>
              </a:spcBef>
              <a:defRPr sz="1200">
                <a:solidFill>
                  <a:schemeClr val="tx1"/>
                </a:solidFill>
                <a:latin typeface="Arial" panose="020B0604020202020204" pitchFamily="34" charset="0"/>
              </a:defRPr>
            </a:lvl3pPr>
            <a:lvl4pPr marL="1615722" indent="-230817">
              <a:spcBef>
                <a:spcPct val="30000"/>
              </a:spcBef>
              <a:defRPr sz="1200">
                <a:solidFill>
                  <a:schemeClr val="tx1"/>
                </a:solidFill>
                <a:latin typeface="Arial" panose="020B0604020202020204" pitchFamily="34" charset="0"/>
              </a:defRPr>
            </a:lvl4pPr>
            <a:lvl5pPr marL="2077357" indent="-230817">
              <a:spcBef>
                <a:spcPct val="30000"/>
              </a:spcBef>
              <a:defRPr sz="1200">
                <a:solidFill>
                  <a:schemeClr val="tx1"/>
                </a:solidFill>
                <a:latin typeface="Arial" panose="020B0604020202020204" pitchFamily="34" charset="0"/>
              </a:defRPr>
            </a:lvl5pPr>
            <a:lvl6pPr marL="2538992" indent="-230817" eaLnBrk="0" fontAlgn="base" hangingPunct="0">
              <a:spcBef>
                <a:spcPct val="30000"/>
              </a:spcBef>
              <a:spcAft>
                <a:spcPct val="0"/>
              </a:spcAft>
              <a:defRPr sz="1200">
                <a:solidFill>
                  <a:schemeClr val="tx1"/>
                </a:solidFill>
                <a:latin typeface="Arial" panose="020B0604020202020204" pitchFamily="34" charset="0"/>
              </a:defRPr>
            </a:lvl6pPr>
            <a:lvl7pPr marL="3000626" indent="-230817" eaLnBrk="0" fontAlgn="base" hangingPunct="0">
              <a:spcBef>
                <a:spcPct val="30000"/>
              </a:spcBef>
              <a:spcAft>
                <a:spcPct val="0"/>
              </a:spcAft>
              <a:defRPr sz="1200">
                <a:solidFill>
                  <a:schemeClr val="tx1"/>
                </a:solidFill>
                <a:latin typeface="Arial" panose="020B0604020202020204" pitchFamily="34" charset="0"/>
              </a:defRPr>
            </a:lvl7pPr>
            <a:lvl8pPr marL="3462261" indent="-230817" eaLnBrk="0" fontAlgn="base" hangingPunct="0">
              <a:spcBef>
                <a:spcPct val="30000"/>
              </a:spcBef>
              <a:spcAft>
                <a:spcPct val="0"/>
              </a:spcAft>
              <a:defRPr sz="1200">
                <a:solidFill>
                  <a:schemeClr val="tx1"/>
                </a:solidFill>
                <a:latin typeface="Arial" panose="020B0604020202020204" pitchFamily="34" charset="0"/>
              </a:defRPr>
            </a:lvl8pPr>
            <a:lvl9pPr marL="3923896" indent="-2308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D2046A-FCDD-45F9-84FA-F0364B51547A}" type="slidenum">
              <a:rPr lang="en-GB" altLang="en-US" smtClean="0"/>
              <a:pPr>
                <a:spcBef>
                  <a:spcPct val="0"/>
                </a:spcBef>
              </a:pPr>
              <a:t>6</a:t>
            </a:fld>
            <a:endParaRPr lang="en-GB"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16859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0157" indent="-288522">
              <a:spcBef>
                <a:spcPct val="30000"/>
              </a:spcBef>
              <a:defRPr sz="1200">
                <a:solidFill>
                  <a:schemeClr val="tx1"/>
                </a:solidFill>
                <a:latin typeface="Arial" panose="020B0604020202020204" pitchFamily="34" charset="0"/>
              </a:defRPr>
            </a:lvl2pPr>
            <a:lvl3pPr marL="1154087" indent="-230817">
              <a:spcBef>
                <a:spcPct val="30000"/>
              </a:spcBef>
              <a:defRPr sz="1200">
                <a:solidFill>
                  <a:schemeClr val="tx1"/>
                </a:solidFill>
                <a:latin typeface="Arial" panose="020B0604020202020204" pitchFamily="34" charset="0"/>
              </a:defRPr>
            </a:lvl3pPr>
            <a:lvl4pPr marL="1615722" indent="-230817">
              <a:spcBef>
                <a:spcPct val="30000"/>
              </a:spcBef>
              <a:defRPr sz="1200">
                <a:solidFill>
                  <a:schemeClr val="tx1"/>
                </a:solidFill>
                <a:latin typeface="Arial" panose="020B0604020202020204" pitchFamily="34" charset="0"/>
              </a:defRPr>
            </a:lvl4pPr>
            <a:lvl5pPr marL="2077357" indent="-230817">
              <a:spcBef>
                <a:spcPct val="30000"/>
              </a:spcBef>
              <a:defRPr sz="1200">
                <a:solidFill>
                  <a:schemeClr val="tx1"/>
                </a:solidFill>
                <a:latin typeface="Arial" panose="020B0604020202020204" pitchFamily="34" charset="0"/>
              </a:defRPr>
            </a:lvl5pPr>
            <a:lvl6pPr marL="2538992" indent="-230817" eaLnBrk="0" fontAlgn="base" hangingPunct="0">
              <a:spcBef>
                <a:spcPct val="30000"/>
              </a:spcBef>
              <a:spcAft>
                <a:spcPct val="0"/>
              </a:spcAft>
              <a:defRPr sz="1200">
                <a:solidFill>
                  <a:schemeClr val="tx1"/>
                </a:solidFill>
                <a:latin typeface="Arial" panose="020B0604020202020204" pitchFamily="34" charset="0"/>
              </a:defRPr>
            </a:lvl6pPr>
            <a:lvl7pPr marL="3000626" indent="-230817" eaLnBrk="0" fontAlgn="base" hangingPunct="0">
              <a:spcBef>
                <a:spcPct val="30000"/>
              </a:spcBef>
              <a:spcAft>
                <a:spcPct val="0"/>
              </a:spcAft>
              <a:defRPr sz="1200">
                <a:solidFill>
                  <a:schemeClr val="tx1"/>
                </a:solidFill>
                <a:latin typeface="Arial" panose="020B0604020202020204" pitchFamily="34" charset="0"/>
              </a:defRPr>
            </a:lvl7pPr>
            <a:lvl8pPr marL="3462261" indent="-230817" eaLnBrk="0" fontAlgn="base" hangingPunct="0">
              <a:spcBef>
                <a:spcPct val="30000"/>
              </a:spcBef>
              <a:spcAft>
                <a:spcPct val="0"/>
              </a:spcAft>
              <a:defRPr sz="1200">
                <a:solidFill>
                  <a:schemeClr val="tx1"/>
                </a:solidFill>
                <a:latin typeface="Arial" panose="020B0604020202020204" pitchFamily="34" charset="0"/>
              </a:defRPr>
            </a:lvl8pPr>
            <a:lvl9pPr marL="3923896" indent="-2308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E28A66-2DD7-48D4-B8A6-C156ED518356}" type="slidenum">
              <a:rPr lang="en-GB" altLang="en-US" smtClean="0"/>
              <a:pPr>
                <a:spcBef>
                  <a:spcPct val="0"/>
                </a:spcBef>
              </a:pPr>
              <a:t>7</a:t>
            </a:fld>
            <a:endParaRPr lang="en-GB"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4792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0157" indent="-288522">
              <a:spcBef>
                <a:spcPct val="30000"/>
              </a:spcBef>
              <a:defRPr sz="1200">
                <a:solidFill>
                  <a:schemeClr val="tx1"/>
                </a:solidFill>
                <a:latin typeface="Arial" panose="020B0604020202020204" pitchFamily="34" charset="0"/>
              </a:defRPr>
            </a:lvl2pPr>
            <a:lvl3pPr marL="1154087" indent="-230817">
              <a:spcBef>
                <a:spcPct val="30000"/>
              </a:spcBef>
              <a:defRPr sz="1200">
                <a:solidFill>
                  <a:schemeClr val="tx1"/>
                </a:solidFill>
                <a:latin typeface="Arial" panose="020B0604020202020204" pitchFamily="34" charset="0"/>
              </a:defRPr>
            </a:lvl3pPr>
            <a:lvl4pPr marL="1615722" indent="-230817">
              <a:spcBef>
                <a:spcPct val="30000"/>
              </a:spcBef>
              <a:defRPr sz="1200">
                <a:solidFill>
                  <a:schemeClr val="tx1"/>
                </a:solidFill>
                <a:latin typeface="Arial" panose="020B0604020202020204" pitchFamily="34" charset="0"/>
              </a:defRPr>
            </a:lvl4pPr>
            <a:lvl5pPr marL="2077357" indent="-230817">
              <a:spcBef>
                <a:spcPct val="30000"/>
              </a:spcBef>
              <a:defRPr sz="1200">
                <a:solidFill>
                  <a:schemeClr val="tx1"/>
                </a:solidFill>
                <a:latin typeface="Arial" panose="020B0604020202020204" pitchFamily="34" charset="0"/>
              </a:defRPr>
            </a:lvl5pPr>
            <a:lvl6pPr marL="2538992" indent="-230817" eaLnBrk="0" fontAlgn="base" hangingPunct="0">
              <a:spcBef>
                <a:spcPct val="30000"/>
              </a:spcBef>
              <a:spcAft>
                <a:spcPct val="0"/>
              </a:spcAft>
              <a:defRPr sz="1200">
                <a:solidFill>
                  <a:schemeClr val="tx1"/>
                </a:solidFill>
                <a:latin typeface="Arial" panose="020B0604020202020204" pitchFamily="34" charset="0"/>
              </a:defRPr>
            </a:lvl6pPr>
            <a:lvl7pPr marL="3000626" indent="-230817" eaLnBrk="0" fontAlgn="base" hangingPunct="0">
              <a:spcBef>
                <a:spcPct val="30000"/>
              </a:spcBef>
              <a:spcAft>
                <a:spcPct val="0"/>
              </a:spcAft>
              <a:defRPr sz="1200">
                <a:solidFill>
                  <a:schemeClr val="tx1"/>
                </a:solidFill>
                <a:latin typeface="Arial" panose="020B0604020202020204" pitchFamily="34" charset="0"/>
              </a:defRPr>
            </a:lvl7pPr>
            <a:lvl8pPr marL="3462261" indent="-230817" eaLnBrk="0" fontAlgn="base" hangingPunct="0">
              <a:spcBef>
                <a:spcPct val="30000"/>
              </a:spcBef>
              <a:spcAft>
                <a:spcPct val="0"/>
              </a:spcAft>
              <a:defRPr sz="1200">
                <a:solidFill>
                  <a:schemeClr val="tx1"/>
                </a:solidFill>
                <a:latin typeface="Arial" panose="020B0604020202020204" pitchFamily="34" charset="0"/>
              </a:defRPr>
            </a:lvl8pPr>
            <a:lvl9pPr marL="3923896" indent="-2308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4434D7-97F5-4DF3-B67A-212D868A1C60}" type="slidenum">
              <a:rPr lang="en-GB" altLang="en-US" smtClean="0"/>
              <a:pPr>
                <a:spcBef>
                  <a:spcPct val="0"/>
                </a:spcBef>
              </a:pPr>
              <a:t>8</a:t>
            </a:fld>
            <a:endParaRPr lang="en-GB"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44112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0157" indent="-288522">
              <a:spcBef>
                <a:spcPct val="30000"/>
              </a:spcBef>
              <a:defRPr sz="1200">
                <a:solidFill>
                  <a:schemeClr val="tx1"/>
                </a:solidFill>
                <a:latin typeface="Arial" panose="020B0604020202020204" pitchFamily="34" charset="0"/>
              </a:defRPr>
            </a:lvl2pPr>
            <a:lvl3pPr marL="1154087" indent="-230817">
              <a:spcBef>
                <a:spcPct val="30000"/>
              </a:spcBef>
              <a:defRPr sz="1200">
                <a:solidFill>
                  <a:schemeClr val="tx1"/>
                </a:solidFill>
                <a:latin typeface="Arial" panose="020B0604020202020204" pitchFamily="34" charset="0"/>
              </a:defRPr>
            </a:lvl3pPr>
            <a:lvl4pPr marL="1615722" indent="-230817">
              <a:spcBef>
                <a:spcPct val="30000"/>
              </a:spcBef>
              <a:defRPr sz="1200">
                <a:solidFill>
                  <a:schemeClr val="tx1"/>
                </a:solidFill>
                <a:latin typeface="Arial" panose="020B0604020202020204" pitchFamily="34" charset="0"/>
              </a:defRPr>
            </a:lvl4pPr>
            <a:lvl5pPr marL="2077357" indent="-230817">
              <a:spcBef>
                <a:spcPct val="30000"/>
              </a:spcBef>
              <a:defRPr sz="1200">
                <a:solidFill>
                  <a:schemeClr val="tx1"/>
                </a:solidFill>
                <a:latin typeface="Arial" panose="020B0604020202020204" pitchFamily="34" charset="0"/>
              </a:defRPr>
            </a:lvl5pPr>
            <a:lvl6pPr marL="2538992" indent="-230817" eaLnBrk="0" fontAlgn="base" hangingPunct="0">
              <a:spcBef>
                <a:spcPct val="30000"/>
              </a:spcBef>
              <a:spcAft>
                <a:spcPct val="0"/>
              </a:spcAft>
              <a:defRPr sz="1200">
                <a:solidFill>
                  <a:schemeClr val="tx1"/>
                </a:solidFill>
                <a:latin typeface="Arial" panose="020B0604020202020204" pitchFamily="34" charset="0"/>
              </a:defRPr>
            </a:lvl6pPr>
            <a:lvl7pPr marL="3000626" indent="-230817" eaLnBrk="0" fontAlgn="base" hangingPunct="0">
              <a:spcBef>
                <a:spcPct val="30000"/>
              </a:spcBef>
              <a:spcAft>
                <a:spcPct val="0"/>
              </a:spcAft>
              <a:defRPr sz="1200">
                <a:solidFill>
                  <a:schemeClr val="tx1"/>
                </a:solidFill>
                <a:latin typeface="Arial" panose="020B0604020202020204" pitchFamily="34" charset="0"/>
              </a:defRPr>
            </a:lvl7pPr>
            <a:lvl8pPr marL="3462261" indent="-230817" eaLnBrk="0" fontAlgn="base" hangingPunct="0">
              <a:spcBef>
                <a:spcPct val="30000"/>
              </a:spcBef>
              <a:spcAft>
                <a:spcPct val="0"/>
              </a:spcAft>
              <a:defRPr sz="1200">
                <a:solidFill>
                  <a:schemeClr val="tx1"/>
                </a:solidFill>
                <a:latin typeface="Arial" panose="020B0604020202020204" pitchFamily="34" charset="0"/>
              </a:defRPr>
            </a:lvl8pPr>
            <a:lvl9pPr marL="3923896" indent="-2308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C6B688-5809-4B3D-9324-74A7A3FB1B9B}" type="slidenum">
              <a:rPr lang="en-GB" altLang="en-US" smtClean="0"/>
              <a:pPr>
                <a:spcBef>
                  <a:spcPct val="0"/>
                </a:spcBef>
              </a:pPr>
              <a:t>9</a:t>
            </a:fld>
            <a:endParaRPr lang="en-GB"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25111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711200"/>
            <a:ext cx="9140825" cy="7569200"/>
            <a:chOff x="0" y="4"/>
            <a:chExt cx="5758" cy="4768"/>
          </a:xfrm>
        </p:grpSpPr>
        <p:grpSp>
          <p:nvGrpSpPr>
            <p:cNvPr id="5" name="Group 3"/>
            <p:cNvGrpSpPr>
              <a:grpSpLocks/>
            </p:cNvGrpSpPr>
            <p:nvPr/>
          </p:nvGrpSpPr>
          <p:grpSpPr bwMode="auto">
            <a:xfrm>
              <a:off x="0" y="1161"/>
              <a:ext cx="5758" cy="3611"/>
              <a:chOff x="0" y="1161"/>
              <a:chExt cx="5758" cy="3611"/>
            </a:xfrm>
          </p:grpSpPr>
          <p:sp>
            <p:nvSpPr>
              <p:cNvPr id="16" name="Freeform 4"/>
              <p:cNvSpPr>
                <a:spLocks/>
              </p:cNvSpPr>
              <p:nvPr/>
            </p:nvSpPr>
            <p:spPr bwMode="hidden">
              <a:xfrm>
                <a:off x="558" y="1161"/>
                <a:ext cx="5200" cy="3611"/>
              </a:xfrm>
              <a:custGeom>
                <a:avLst/>
                <a:gdLst>
                  <a:gd name="T0" fmla="*/ 0 w 5184"/>
                  <a:gd name="T1" fmla="*/ 26845 h 3159"/>
                  <a:gd name="T2" fmla="*/ 5755 w 5184"/>
                  <a:gd name="T3" fmla="*/ 26845 h 3159"/>
                  <a:gd name="T4" fmla="*/ 5755 w 5184"/>
                  <a:gd name="T5" fmla="*/ 0 h 3159"/>
                  <a:gd name="T6" fmla="*/ 0 w 5184"/>
                  <a:gd name="T7" fmla="*/ 0 h 3159"/>
                  <a:gd name="T8" fmla="*/ 0 w 5184"/>
                  <a:gd name="T9" fmla="*/ 26845 h 3159"/>
                  <a:gd name="T10" fmla="*/ 0 w 5184"/>
                  <a:gd name="T11" fmla="*/ 26845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5"/>
              <p:cNvSpPr>
                <a:spLocks/>
              </p:cNvSpPr>
              <p:nvPr/>
            </p:nvSpPr>
            <p:spPr bwMode="hidden">
              <a:xfrm>
                <a:off x="0" y="1161"/>
                <a:ext cx="558" cy="3611"/>
              </a:xfrm>
              <a:custGeom>
                <a:avLst/>
                <a:gdLst>
                  <a:gd name="T0" fmla="*/ 0 w 556"/>
                  <a:gd name="T1" fmla="*/ 0 h 3159"/>
                  <a:gd name="T2" fmla="*/ 0 w 556"/>
                  <a:gd name="T3" fmla="*/ 26845 h 3159"/>
                  <a:gd name="T4" fmla="*/ 624 w 556"/>
                  <a:gd name="T5" fmla="*/ 26845 h 3159"/>
                  <a:gd name="T6" fmla="*/ 624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en-GB"/>
            </a:p>
          </p:txBody>
        </p:sp>
        <p:sp>
          <p:nvSpPr>
            <p:cNvPr id="7" name="Freeform 7"/>
            <p:cNvSpPr>
              <a:spLocks/>
            </p:cNvSpPr>
            <p:nvPr/>
          </p:nvSpPr>
          <p:spPr bwMode="ltGray">
            <a:xfrm>
              <a:off x="767" y="1155"/>
              <a:ext cx="252" cy="12"/>
            </a:xfrm>
            <a:custGeom>
              <a:avLst/>
              <a:gdLst>
                <a:gd name="T0" fmla="*/ 285 w 251"/>
                <a:gd name="T1" fmla="*/ 0 h 12"/>
                <a:gd name="T2" fmla="*/ 0 w 251"/>
                <a:gd name="T3" fmla="*/ 0 h 12"/>
                <a:gd name="T4" fmla="*/ 0 w 251"/>
                <a:gd name="T5" fmla="*/ 12 h 12"/>
                <a:gd name="T6" fmla="*/ 285 w 251"/>
                <a:gd name="T7" fmla="*/ 12 h 12"/>
                <a:gd name="T8" fmla="*/ 285 w 251"/>
                <a:gd name="T9" fmla="*/ 0 h 12"/>
                <a:gd name="T10" fmla="*/ 285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22475466 w 251"/>
                <a:gd name="T5" fmla="*/ 12 h 12"/>
                <a:gd name="T6" fmla="*/ 22475466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2"/>
              <p:cNvSpPr>
                <a:spLocks/>
              </p:cNvSpPr>
              <p:nvPr/>
            </p:nvSpPr>
            <p:spPr bwMode="ltGray">
              <a:xfrm>
                <a:off x="1019" y="1155"/>
                <a:ext cx="4739" cy="12"/>
              </a:xfrm>
              <a:custGeom>
                <a:avLst/>
                <a:gdLst>
                  <a:gd name="T0" fmla="*/ 5260 w 4724"/>
                  <a:gd name="T1" fmla="*/ 0 h 12"/>
                  <a:gd name="T2" fmla="*/ 0 w 4724"/>
                  <a:gd name="T3" fmla="*/ 0 h 12"/>
                  <a:gd name="T4" fmla="*/ 0 w 4724"/>
                  <a:gd name="T5" fmla="*/ 12 h 12"/>
                  <a:gd name="T6" fmla="*/ 5260 w 4724"/>
                  <a:gd name="T7" fmla="*/ 12 h 12"/>
                  <a:gd name="T8" fmla="*/ 5260 w 4724"/>
                  <a:gd name="T9" fmla="*/ 0 h 12"/>
                  <a:gd name="T10" fmla="*/ 5260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en-GB"/>
              </a:p>
            </p:txBody>
          </p:sp>
        </p:grpSp>
      </p:grpSp>
      <p:pic>
        <p:nvPicPr>
          <p:cNvPr id="18" name="Picture 3" descr="transBadg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7638" y="227013"/>
            <a:ext cx="6048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2"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GB" noProof="0" smtClean="0"/>
              <a:t>Click to edit Master title style</a:t>
            </a:r>
          </a:p>
        </p:txBody>
      </p:sp>
      <p:sp>
        <p:nvSpPr>
          <p:cNvPr id="19473"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GB" noProof="0" smtClean="0"/>
              <a:t>Click to edit Master subtitle style</a:t>
            </a:r>
          </a:p>
        </p:txBody>
      </p:sp>
      <p:sp>
        <p:nvSpPr>
          <p:cNvPr id="19" name="Rectangle 18"/>
          <p:cNvSpPr>
            <a:spLocks noGrp="1" noChangeArrowheads="1"/>
          </p:cNvSpPr>
          <p:nvPr>
            <p:ph type="dt" sz="quarter" idx="10"/>
          </p:nvPr>
        </p:nvSpPr>
        <p:spPr/>
        <p:txBody>
          <a:bodyPr/>
          <a:lstStyle>
            <a:lvl1pPr>
              <a:defRPr/>
            </a:lvl1pPr>
          </a:lstStyle>
          <a:p>
            <a:pPr>
              <a:defRPr/>
            </a:pPr>
            <a:endParaRPr lang="en-GB"/>
          </a:p>
        </p:txBody>
      </p:sp>
      <p:sp>
        <p:nvSpPr>
          <p:cNvPr id="20"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GB"/>
          </a:p>
        </p:txBody>
      </p:sp>
      <p:sp>
        <p:nvSpPr>
          <p:cNvPr id="21" name="Rectangle 20"/>
          <p:cNvSpPr>
            <a:spLocks noGrp="1" noChangeArrowheads="1"/>
          </p:cNvSpPr>
          <p:nvPr>
            <p:ph type="sldNum" sz="quarter" idx="12"/>
          </p:nvPr>
        </p:nvSpPr>
        <p:spPr/>
        <p:txBody>
          <a:bodyPr/>
          <a:lstStyle>
            <a:lvl1pPr>
              <a:defRPr/>
            </a:lvl1pPr>
          </a:lstStyle>
          <a:p>
            <a:pPr>
              <a:defRPr/>
            </a:pPr>
            <a:fld id="{68FF733E-7C31-4294-B89C-F9E96D10A29A}" type="slidenum">
              <a:rPr lang="en-GB" altLang="en-US"/>
              <a:pPr>
                <a:defRPr/>
              </a:pPr>
              <a:t>‹#›</a:t>
            </a:fld>
            <a:endParaRPr lang="en-GB" altLang="en-US"/>
          </a:p>
        </p:txBody>
      </p:sp>
    </p:spTree>
    <p:extLst>
      <p:ext uri="{BB962C8B-B14F-4D97-AF65-F5344CB8AC3E}">
        <p14:creationId xmlns:p14="http://schemas.microsoft.com/office/powerpoint/2010/main" val="12154905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endParaRPr lang="en-GB"/>
          </a:p>
        </p:txBody>
      </p:sp>
      <p:sp>
        <p:nvSpPr>
          <p:cNvPr id="5" name="Rectangle 18"/>
          <p:cNvSpPr>
            <a:spLocks noGrp="1" noChangeArrowheads="1"/>
          </p:cNvSpPr>
          <p:nvPr>
            <p:ph type="ftr" sz="quarter" idx="11"/>
          </p:nvPr>
        </p:nvSpPr>
        <p:spPr>
          <a:ln/>
        </p:spPr>
        <p:txBody>
          <a:bodyPr/>
          <a:lstStyle>
            <a:lvl1pPr>
              <a:defRPr/>
            </a:lvl1pPr>
          </a:lstStyle>
          <a:p>
            <a:pPr>
              <a:defRPr/>
            </a:pPr>
            <a:endParaRPr lang="en-GB"/>
          </a:p>
        </p:txBody>
      </p:sp>
      <p:sp>
        <p:nvSpPr>
          <p:cNvPr id="6" name="Rectangle 19"/>
          <p:cNvSpPr>
            <a:spLocks noGrp="1" noChangeArrowheads="1"/>
          </p:cNvSpPr>
          <p:nvPr>
            <p:ph type="sldNum" sz="quarter" idx="12"/>
          </p:nvPr>
        </p:nvSpPr>
        <p:spPr>
          <a:ln/>
        </p:spPr>
        <p:txBody>
          <a:bodyPr/>
          <a:lstStyle>
            <a:lvl1pPr>
              <a:defRPr/>
            </a:lvl1pPr>
          </a:lstStyle>
          <a:p>
            <a:pPr>
              <a:defRPr/>
            </a:pPr>
            <a:fld id="{74A9FBBF-8EFF-4587-994E-9F68AC3E0758}" type="slidenum">
              <a:rPr lang="en-GB" altLang="en-US"/>
              <a:pPr>
                <a:defRPr/>
              </a:pPr>
              <a:t>‹#›</a:t>
            </a:fld>
            <a:endParaRPr lang="en-GB" altLang="en-US"/>
          </a:p>
        </p:txBody>
      </p:sp>
    </p:spTree>
    <p:extLst>
      <p:ext uri="{BB962C8B-B14F-4D97-AF65-F5344CB8AC3E}">
        <p14:creationId xmlns:p14="http://schemas.microsoft.com/office/powerpoint/2010/main" val="209068651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endParaRPr lang="en-GB"/>
          </a:p>
        </p:txBody>
      </p:sp>
      <p:sp>
        <p:nvSpPr>
          <p:cNvPr id="5" name="Rectangle 18"/>
          <p:cNvSpPr>
            <a:spLocks noGrp="1" noChangeArrowheads="1"/>
          </p:cNvSpPr>
          <p:nvPr>
            <p:ph type="ftr" sz="quarter" idx="11"/>
          </p:nvPr>
        </p:nvSpPr>
        <p:spPr>
          <a:ln/>
        </p:spPr>
        <p:txBody>
          <a:bodyPr/>
          <a:lstStyle>
            <a:lvl1pPr>
              <a:defRPr/>
            </a:lvl1pPr>
          </a:lstStyle>
          <a:p>
            <a:pPr>
              <a:defRPr/>
            </a:pPr>
            <a:endParaRPr lang="en-GB"/>
          </a:p>
        </p:txBody>
      </p:sp>
      <p:sp>
        <p:nvSpPr>
          <p:cNvPr id="6" name="Rectangle 19"/>
          <p:cNvSpPr>
            <a:spLocks noGrp="1" noChangeArrowheads="1"/>
          </p:cNvSpPr>
          <p:nvPr>
            <p:ph type="sldNum" sz="quarter" idx="12"/>
          </p:nvPr>
        </p:nvSpPr>
        <p:spPr>
          <a:ln/>
        </p:spPr>
        <p:txBody>
          <a:bodyPr/>
          <a:lstStyle>
            <a:lvl1pPr>
              <a:defRPr/>
            </a:lvl1pPr>
          </a:lstStyle>
          <a:p>
            <a:pPr>
              <a:defRPr/>
            </a:pPr>
            <a:fld id="{F76ABA87-9F01-4B54-9819-44D1AE6E354E}" type="slidenum">
              <a:rPr lang="en-GB" altLang="en-US"/>
              <a:pPr>
                <a:defRPr/>
              </a:pPr>
              <a:t>‹#›</a:t>
            </a:fld>
            <a:endParaRPr lang="en-GB" altLang="en-US"/>
          </a:p>
        </p:txBody>
      </p:sp>
    </p:spTree>
    <p:extLst>
      <p:ext uri="{BB962C8B-B14F-4D97-AF65-F5344CB8AC3E}">
        <p14:creationId xmlns:p14="http://schemas.microsoft.com/office/powerpoint/2010/main" val="42309014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lgn="ctr">
              <a:defRPr>
                <a:latin typeface="Tahoma"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ahoma"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3FC513E7-8739-47C2-8923-859880128914}" type="slidenum">
              <a:rPr lang="en-GB" altLang="en-US"/>
              <a:pPr>
                <a:defRPr/>
              </a:pPr>
              <a:t>‹#›</a:t>
            </a:fld>
            <a:endParaRPr lang="en-GB" altLang="en-US"/>
          </a:p>
        </p:txBody>
      </p:sp>
    </p:spTree>
    <p:extLst>
      <p:ext uri="{BB962C8B-B14F-4D97-AF65-F5344CB8AC3E}">
        <p14:creationId xmlns:p14="http://schemas.microsoft.com/office/powerpoint/2010/main" val="4201924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defRPr>
                <a:latin typeface="Tahoma"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ahoma"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4A8B0497-CA30-4B76-8C4C-6DEE18D0BBB5}" type="slidenum">
              <a:rPr lang="en-GB" altLang="en-US"/>
              <a:pPr>
                <a:defRPr/>
              </a:pPr>
              <a:t>‹#›</a:t>
            </a:fld>
            <a:endParaRPr lang="en-GB" altLang="en-US"/>
          </a:p>
        </p:txBody>
      </p:sp>
    </p:spTree>
    <p:extLst>
      <p:ext uri="{BB962C8B-B14F-4D97-AF65-F5344CB8AC3E}">
        <p14:creationId xmlns:p14="http://schemas.microsoft.com/office/powerpoint/2010/main" val="3759644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atin typeface="Tahoma"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ahoma"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5B1BB33F-4302-40BA-8880-0E891D04AA2D}" type="slidenum">
              <a:rPr lang="en-GB" altLang="en-US"/>
              <a:pPr>
                <a:defRPr/>
              </a:pPr>
              <a:t>‹#›</a:t>
            </a:fld>
            <a:endParaRPr lang="en-GB" altLang="en-US"/>
          </a:p>
        </p:txBody>
      </p:sp>
    </p:spTree>
    <p:extLst>
      <p:ext uri="{BB962C8B-B14F-4D97-AF65-F5344CB8AC3E}">
        <p14:creationId xmlns:p14="http://schemas.microsoft.com/office/powerpoint/2010/main" val="3117277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lgn="ctr">
              <a:defRPr>
                <a:latin typeface="Tahoma" pitchFamily="34"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ahoma" pitchFamily="34"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E2A4305F-9CDF-4D70-8274-549179715BE6}" type="slidenum">
              <a:rPr lang="en-GB" altLang="en-US"/>
              <a:pPr>
                <a:defRPr/>
              </a:pPr>
              <a:t>‹#›</a:t>
            </a:fld>
            <a:endParaRPr lang="en-GB" altLang="en-US"/>
          </a:p>
        </p:txBody>
      </p:sp>
    </p:spTree>
    <p:extLst>
      <p:ext uri="{BB962C8B-B14F-4D97-AF65-F5344CB8AC3E}">
        <p14:creationId xmlns:p14="http://schemas.microsoft.com/office/powerpoint/2010/main" val="2016049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lgn="ctr">
              <a:defRPr>
                <a:latin typeface="Tahoma" pitchFamily="34"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latin typeface="Tahoma" pitchFamily="34"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02AFB6E0-03E1-405E-AD19-F7BCDE92B4F9}" type="slidenum">
              <a:rPr lang="en-GB" altLang="en-US"/>
              <a:pPr>
                <a:defRPr/>
              </a:pPr>
              <a:t>‹#›</a:t>
            </a:fld>
            <a:endParaRPr lang="en-GB" altLang="en-US"/>
          </a:p>
        </p:txBody>
      </p:sp>
    </p:spTree>
    <p:extLst>
      <p:ext uri="{BB962C8B-B14F-4D97-AF65-F5344CB8AC3E}">
        <p14:creationId xmlns:p14="http://schemas.microsoft.com/office/powerpoint/2010/main" val="1773065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lgn="ctr">
              <a:defRPr>
                <a:latin typeface="Tahoma" pitchFamily="34"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latin typeface="Tahoma" pitchFamily="34"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ED3E5085-E5D8-480E-AAC1-4CA96973AC46}" type="slidenum">
              <a:rPr lang="en-GB" altLang="en-US"/>
              <a:pPr>
                <a:defRPr/>
              </a:pPr>
              <a:t>‹#›</a:t>
            </a:fld>
            <a:endParaRPr lang="en-GB" altLang="en-US"/>
          </a:p>
        </p:txBody>
      </p:sp>
    </p:spTree>
    <p:extLst>
      <p:ext uri="{BB962C8B-B14F-4D97-AF65-F5344CB8AC3E}">
        <p14:creationId xmlns:p14="http://schemas.microsoft.com/office/powerpoint/2010/main" val="1292210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atin typeface="Tahoma" pitchFamily="34"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latin typeface="Tahoma" pitchFamily="34"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9E9F0339-A75F-4F7E-B284-F64A0B884DD0}" type="slidenum">
              <a:rPr lang="en-GB" altLang="en-US"/>
              <a:pPr>
                <a:defRPr/>
              </a:pPr>
              <a:t>‹#›</a:t>
            </a:fld>
            <a:endParaRPr lang="en-GB" altLang="en-US"/>
          </a:p>
        </p:txBody>
      </p:sp>
    </p:spTree>
    <p:extLst>
      <p:ext uri="{BB962C8B-B14F-4D97-AF65-F5344CB8AC3E}">
        <p14:creationId xmlns:p14="http://schemas.microsoft.com/office/powerpoint/2010/main" val="871461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atin typeface="Tahoma" pitchFamily="34"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ahoma" pitchFamily="34"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A4C88734-57C5-4CF0-A20E-28E2776EE98C}" type="slidenum">
              <a:rPr lang="en-GB" altLang="en-US"/>
              <a:pPr>
                <a:defRPr/>
              </a:pPr>
              <a:t>‹#›</a:t>
            </a:fld>
            <a:endParaRPr lang="en-GB" altLang="en-US"/>
          </a:p>
        </p:txBody>
      </p:sp>
    </p:spTree>
    <p:extLst>
      <p:ext uri="{BB962C8B-B14F-4D97-AF65-F5344CB8AC3E}">
        <p14:creationId xmlns:p14="http://schemas.microsoft.com/office/powerpoint/2010/main" val="136318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endParaRPr lang="en-GB"/>
          </a:p>
        </p:txBody>
      </p:sp>
      <p:sp>
        <p:nvSpPr>
          <p:cNvPr id="5" name="Rectangle 18"/>
          <p:cNvSpPr>
            <a:spLocks noGrp="1" noChangeArrowheads="1"/>
          </p:cNvSpPr>
          <p:nvPr>
            <p:ph type="ftr" sz="quarter" idx="11"/>
          </p:nvPr>
        </p:nvSpPr>
        <p:spPr>
          <a:ln/>
        </p:spPr>
        <p:txBody>
          <a:bodyPr/>
          <a:lstStyle>
            <a:lvl1pPr>
              <a:defRPr/>
            </a:lvl1pPr>
          </a:lstStyle>
          <a:p>
            <a:pPr>
              <a:defRPr/>
            </a:pPr>
            <a:endParaRPr lang="en-GB"/>
          </a:p>
        </p:txBody>
      </p:sp>
      <p:sp>
        <p:nvSpPr>
          <p:cNvPr id="6" name="Rectangle 19"/>
          <p:cNvSpPr>
            <a:spLocks noGrp="1" noChangeArrowheads="1"/>
          </p:cNvSpPr>
          <p:nvPr>
            <p:ph type="sldNum" sz="quarter" idx="12"/>
          </p:nvPr>
        </p:nvSpPr>
        <p:spPr>
          <a:ln/>
        </p:spPr>
        <p:txBody>
          <a:bodyPr/>
          <a:lstStyle>
            <a:lvl1pPr>
              <a:defRPr/>
            </a:lvl1pPr>
          </a:lstStyle>
          <a:p>
            <a:pPr>
              <a:defRPr/>
            </a:pPr>
            <a:fld id="{E4016C41-EBBF-4459-9D34-BA23CA9B0F6A}" type="slidenum">
              <a:rPr lang="en-GB" altLang="en-US"/>
              <a:pPr>
                <a:defRPr/>
              </a:pPr>
              <a:t>‹#›</a:t>
            </a:fld>
            <a:endParaRPr lang="en-GB" altLang="en-US"/>
          </a:p>
        </p:txBody>
      </p:sp>
    </p:spTree>
    <p:extLst>
      <p:ext uri="{BB962C8B-B14F-4D97-AF65-F5344CB8AC3E}">
        <p14:creationId xmlns:p14="http://schemas.microsoft.com/office/powerpoint/2010/main" val="31487527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atin typeface="Tahoma" pitchFamily="34"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ahoma" pitchFamily="34"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B921DA2B-088A-4A03-81E4-2DCB0501902C}" type="slidenum">
              <a:rPr lang="en-GB" altLang="en-US"/>
              <a:pPr>
                <a:defRPr/>
              </a:pPr>
              <a:t>‹#›</a:t>
            </a:fld>
            <a:endParaRPr lang="en-GB" altLang="en-US"/>
          </a:p>
        </p:txBody>
      </p:sp>
    </p:spTree>
    <p:extLst>
      <p:ext uri="{BB962C8B-B14F-4D97-AF65-F5344CB8AC3E}">
        <p14:creationId xmlns:p14="http://schemas.microsoft.com/office/powerpoint/2010/main" val="1825958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defRPr>
                <a:latin typeface="Tahoma"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ahoma"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BEDF8690-3EF9-4777-9645-23ECCFB7E1A7}" type="slidenum">
              <a:rPr lang="en-GB" altLang="en-US"/>
              <a:pPr>
                <a:defRPr/>
              </a:pPr>
              <a:t>‹#›</a:t>
            </a:fld>
            <a:endParaRPr lang="en-GB" altLang="en-US"/>
          </a:p>
        </p:txBody>
      </p:sp>
    </p:spTree>
    <p:extLst>
      <p:ext uri="{BB962C8B-B14F-4D97-AF65-F5344CB8AC3E}">
        <p14:creationId xmlns:p14="http://schemas.microsoft.com/office/powerpoint/2010/main" val="438656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defRPr>
                <a:latin typeface="Tahoma"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ahoma"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ahoma" panose="020B0604030504040204" pitchFamily="34" charset="0"/>
              </a:defRPr>
            </a:lvl1pPr>
          </a:lstStyle>
          <a:p>
            <a:pPr>
              <a:defRPr/>
            </a:pPr>
            <a:fld id="{B5E8D01F-D677-4260-9A3E-D9CEE598094D}" type="slidenum">
              <a:rPr lang="en-GB" altLang="en-US"/>
              <a:pPr>
                <a:defRPr/>
              </a:pPr>
              <a:t>‹#›</a:t>
            </a:fld>
            <a:endParaRPr lang="en-GB" altLang="en-US"/>
          </a:p>
        </p:txBody>
      </p:sp>
    </p:spTree>
    <p:extLst>
      <p:ext uri="{BB962C8B-B14F-4D97-AF65-F5344CB8AC3E}">
        <p14:creationId xmlns:p14="http://schemas.microsoft.com/office/powerpoint/2010/main" val="1910143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F7E3A9-15E0-4757-A8F2-4F7132ABCA24}" type="datetimeFigureOut">
              <a:rPr lang="en-GB" smtClean="0">
                <a:solidFill>
                  <a:prstClr val="black">
                    <a:tint val="75000"/>
                  </a:prstClr>
                </a:solidFill>
              </a:rPr>
              <a:pPr/>
              <a:t>12/01/2017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529AE3-CDBC-4C3D-8CA6-15FEFA075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5858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F7E3A9-15E0-4757-A8F2-4F7132ABCA24}" type="datetimeFigureOut">
              <a:rPr lang="en-GB" smtClean="0">
                <a:solidFill>
                  <a:prstClr val="black">
                    <a:tint val="75000"/>
                  </a:prstClr>
                </a:solidFill>
              </a:rPr>
              <a:pPr/>
              <a:t>12/01/2017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529AE3-CDBC-4C3D-8CA6-15FEFA075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4936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F7E3A9-15E0-4757-A8F2-4F7132ABCA24}" type="datetimeFigureOut">
              <a:rPr lang="en-GB" smtClean="0">
                <a:solidFill>
                  <a:prstClr val="black">
                    <a:tint val="75000"/>
                  </a:prstClr>
                </a:solidFill>
              </a:rPr>
              <a:pPr/>
              <a:t>12/01/2017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529AE3-CDBC-4C3D-8CA6-15FEFA075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3905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F7E3A9-15E0-4757-A8F2-4F7132ABCA24}" type="datetimeFigureOut">
              <a:rPr lang="en-GB" smtClean="0">
                <a:solidFill>
                  <a:prstClr val="black">
                    <a:tint val="75000"/>
                  </a:prstClr>
                </a:solidFill>
              </a:rPr>
              <a:pPr/>
              <a:t>12/01/2017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A529AE3-CDBC-4C3D-8CA6-15FEFA075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7213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F7E3A9-15E0-4757-A8F2-4F7132ABCA24}" type="datetimeFigureOut">
              <a:rPr lang="en-GB" smtClean="0">
                <a:solidFill>
                  <a:prstClr val="black">
                    <a:tint val="75000"/>
                  </a:prstClr>
                </a:solidFill>
              </a:rPr>
              <a:pPr/>
              <a:t>12/01/2017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A529AE3-CDBC-4C3D-8CA6-15FEFA075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0173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F7E3A9-15E0-4757-A8F2-4F7132ABCA24}" type="datetimeFigureOut">
              <a:rPr lang="en-GB" smtClean="0">
                <a:solidFill>
                  <a:prstClr val="black">
                    <a:tint val="75000"/>
                  </a:prstClr>
                </a:solidFill>
              </a:rPr>
              <a:pPr/>
              <a:t>12/01/2017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A529AE3-CDBC-4C3D-8CA6-15FEFA075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5055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7E3A9-15E0-4757-A8F2-4F7132ABCA24}" type="datetimeFigureOut">
              <a:rPr lang="en-GB" smtClean="0">
                <a:solidFill>
                  <a:prstClr val="black">
                    <a:tint val="75000"/>
                  </a:prstClr>
                </a:solidFill>
              </a:rPr>
              <a:pPr/>
              <a:t>12/01/2017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A529AE3-CDBC-4C3D-8CA6-15FEFA075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267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GB"/>
          </a:p>
        </p:txBody>
      </p:sp>
      <p:sp>
        <p:nvSpPr>
          <p:cNvPr id="5" name="Rectangle 18"/>
          <p:cNvSpPr>
            <a:spLocks noGrp="1" noChangeArrowheads="1"/>
          </p:cNvSpPr>
          <p:nvPr>
            <p:ph type="ftr" sz="quarter" idx="11"/>
          </p:nvPr>
        </p:nvSpPr>
        <p:spPr>
          <a:ln/>
        </p:spPr>
        <p:txBody>
          <a:bodyPr/>
          <a:lstStyle>
            <a:lvl1pPr>
              <a:defRPr/>
            </a:lvl1pPr>
          </a:lstStyle>
          <a:p>
            <a:pPr>
              <a:defRPr/>
            </a:pPr>
            <a:endParaRPr lang="en-GB"/>
          </a:p>
        </p:txBody>
      </p:sp>
      <p:sp>
        <p:nvSpPr>
          <p:cNvPr id="6" name="Rectangle 19"/>
          <p:cNvSpPr>
            <a:spLocks noGrp="1" noChangeArrowheads="1"/>
          </p:cNvSpPr>
          <p:nvPr>
            <p:ph type="sldNum" sz="quarter" idx="12"/>
          </p:nvPr>
        </p:nvSpPr>
        <p:spPr>
          <a:ln/>
        </p:spPr>
        <p:txBody>
          <a:bodyPr/>
          <a:lstStyle>
            <a:lvl1pPr>
              <a:defRPr/>
            </a:lvl1pPr>
          </a:lstStyle>
          <a:p>
            <a:pPr>
              <a:defRPr/>
            </a:pPr>
            <a:fld id="{8E9AC7F0-6E99-4342-92AC-1F3AB6FC697B}" type="slidenum">
              <a:rPr lang="en-GB" altLang="en-US"/>
              <a:pPr>
                <a:defRPr/>
              </a:pPr>
              <a:t>‹#›</a:t>
            </a:fld>
            <a:endParaRPr lang="en-GB" altLang="en-US"/>
          </a:p>
        </p:txBody>
      </p:sp>
    </p:spTree>
    <p:extLst>
      <p:ext uri="{BB962C8B-B14F-4D97-AF65-F5344CB8AC3E}">
        <p14:creationId xmlns:p14="http://schemas.microsoft.com/office/powerpoint/2010/main" val="204249267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7E3A9-15E0-4757-A8F2-4F7132ABCA24}" type="datetimeFigureOut">
              <a:rPr lang="en-GB" smtClean="0">
                <a:solidFill>
                  <a:prstClr val="black">
                    <a:tint val="75000"/>
                  </a:prstClr>
                </a:solidFill>
              </a:rPr>
              <a:pPr/>
              <a:t>12/01/2017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A529AE3-CDBC-4C3D-8CA6-15FEFA075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8068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7E3A9-15E0-4757-A8F2-4F7132ABCA24}" type="datetimeFigureOut">
              <a:rPr lang="en-GB" smtClean="0">
                <a:solidFill>
                  <a:prstClr val="black">
                    <a:tint val="75000"/>
                  </a:prstClr>
                </a:solidFill>
              </a:rPr>
              <a:pPr/>
              <a:t>12/01/2017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A529AE3-CDBC-4C3D-8CA6-15FEFA075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2236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F7E3A9-15E0-4757-A8F2-4F7132ABCA24}" type="datetimeFigureOut">
              <a:rPr lang="en-GB" smtClean="0">
                <a:solidFill>
                  <a:prstClr val="black">
                    <a:tint val="75000"/>
                  </a:prstClr>
                </a:solidFill>
              </a:rPr>
              <a:pPr/>
              <a:t>12/01/2017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529AE3-CDBC-4C3D-8CA6-15FEFA075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3548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F7E3A9-15E0-4757-A8F2-4F7132ABCA24}" type="datetimeFigureOut">
              <a:rPr lang="en-GB" smtClean="0">
                <a:solidFill>
                  <a:prstClr val="black">
                    <a:tint val="75000"/>
                  </a:prstClr>
                </a:solidFill>
              </a:rPr>
              <a:pPr/>
              <a:t>12/01/2017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529AE3-CDBC-4C3D-8CA6-15FEFA0755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6258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306698454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14033374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smtClean="0"/>
              <a:t>Click to edit Master text styles</a:t>
            </a:r>
          </a:p>
        </p:txBody>
      </p:sp>
    </p:spTree>
    <p:extLst>
      <p:ext uri="{BB962C8B-B14F-4D97-AF65-F5344CB8AC3E}">
        <p14:creationId xmlns:p14="http://schemas.microsoft.com/office/powerpoint/2010/main" val="111325012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09486697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83906373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22232693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GB"/>
          </a:p>
        </p:txBody>
      </p:sp>
      <p:sp>
        <p:nvSpPr>
          <p:cNvPr id="6" name="Rectangle 18"/>
          <p:cNvSpPr>
            <a:spLocks noGrp="1" noChangeArrowheads="1"/>
          </p:cNvSpPr>
          <p:nvPr>
            <p:ph type="ftr" sz="quarter" idx="11"/>
          </p:nvPr>
        </p:nvSpPr>
        <p:spPr>
          <a:ln/>
        </p:spPr>
        <p:txBody>
          <a:bodyPr/>
          <a:lstStyle>
            <a:lvl1pPr>
              <a:defRPr/>
            </a:lvl1pPr>
          </a:lstStyle>
          <a:p>
            <a:pPr>
              <a:defRPr/>
            </a:pPr>
            <a:endParaRPr lang="en-GB"/>
          </a:p>
        </p:txBody>
      </p:sp>
      <p:sp>
        <p:nvSpPr>
          <p:cNvPr id="7" name="Rectangle 19"/>
          <p:cNvSpPr>
            <a:spLocks noGrp="1" noChangeArrowheads="1"/>
          </p:cNvSpPr>
          <p:nvPr>
            <p:ph type="sldNum" sz="quarter" idx="12"/>
          </p:nvPr>
        </p:nvSpPr>
        <p:spPr>
          <a:ln/>
        </p:spPr>
        <p:txBody>
          <a:bodyPr/>
          <a:lstStyle>
            <a:lvl1pPr>
              <a:defRPr/>
            </a:lvl1pPr>
          </a:lstStyle>
          <a:p>
            <a:pPr>
              <a:defRPr/>
            </a:pPr>
            <a:fld id="{4927043F-79F5-4BAF-84DC-F2F9931B308A}" type="slidenum">
              <a:rPr lang="en-GB" altLang="en-US"/>
              <a:pPr>
                <a:defRPr/>
              </a:pPr>
              <a:t>‹#›</a:t>
            </a:fld>
            <a:endParaRPr lang="en-GB" altLang="en-US"/>
          </a:p>
        </p:txBody>
      </p:sp>
    </p:spTree>
    <p:extLst>
      <p:ext uri="{BB962C8B-B14F-4D97-AF65-F5344CB8AC3E}">
        <p14:creationId xmlns:p14="http://schemas.microsoft.com/office/powerpoint/2010/main" val="328772612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62043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GB"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Tree>
    <p:extLst>
      <p:ext uri="{BB962C8B-B14F-4D97-AF65-F5344CB8AC3E}">
        <p14:creationId xmlns:p14="http://schemas.microsoft.com/office/powerpoint/2010/main" val="292271212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Tree>
    <p:extLst>
      <p:ext uri="{BB962C8B-B14F-4D97-AF65-F5344CB8AC3E}">
        <p14:creationId xmlns:p14="http://schemas.microsoft.com/office/powerpoint/2010/main" val="279438085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20346949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86392155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7"/>
          <p:cNvSpPr>
            <a:spLocks noGrp="1" noChangeArrowheads="1"/>
          </p:cNvSpPr>
          <p:nvPr>
            <p:ph type="dt" sz="half" idx="10"/>
          </p:nvPr>
        </p:nvSpPr>
        <p:spPr>
          <a:ln/>
        </p:spPr>
        <p:txBody>
          <a:bodyPr/>
          <a:lstStyle>
            <a:lvl1pPr>
              <a:defRPr/>
            </a:lvl1pPr>
          </a:lstStyle>
          <a:p>
            <a:pPr>
              <a:defRPr/>
            </a:pPr>
            <a:endParaRPr lang="en-GB"/>
          </a:p>
        </p:txBody>
      </p:sp>
      <p:sp>
        <p:nvSpPr>
          <p:cNvPr id="8" name="Rectangle 18"/>
          <p:cNvSpPr>
            <a:spLocks noGrp="1" noChangeArrowheads="1"/>
          </p:cNvSpPr>
          <p:nvPr>
            <p:ph type="ftr" sz="quarter" idx="11"/>
          </p:nvPr>
        </p:nvSpPr>
        <p:spPr>
          <a:ln/>
        </p:spPr>
        <p:txBody>
          <a:bodyPr/>
          <a:lstStyle>
            <a:lvl1pPr>
              <a:defRPr/>
            </a:lvl1pPr>
          </a:lstStyle>
          <a:p>
            <a:pPr>
              <a:defRPr/>
            </a:pPr>
            <a:endParaRPr lang="en-GB"/>
          </a:p>
        </p:txBody>
      </p:sp>
      <p:sp>
        <p:nvSpPr>
          <p:cNvPr id="9" name="Rectangle 19"/>
          <p:cNvSpPr>
            <a:spLocks noGrp="1" noChangeArrowheads="1"/>
          </p:cNvSpPr>
          <p:nvPr>
            <p:ph type="sldNum" sz="quarter" idx="12"/>
          </p:nvPr>
        </p:nvSpPr>
        <p:spPr>
          <a:ln/>
        </p:spPr>
        <p:txBody>
          <a:bodyPr/>
          <a:lstStyle>
            <a:lvl1pPr>
              <a:defRPr/>
            </a:lvl1pPr>
          </a:lstStyle>
          <a:p>
            <a:pPr>
              <a:defRPr/>
            </a:pPr>
            <a:fld id="{ABA46663-05F4-4081-9119-5858BF27A33B}" type="slidenum">
              <a:rPr lang="en-GB" altLang="en-US"/>
              <a:pPr>
                <a:defRPr/>
              </a:pPr>
              <a:t>‹#›</a:t>
            </a:fld>
            <a:endParaRPr lang="en-GB" altLang="en-US"/>
          </a:p>
        </p:txBody>
      </p:sp>
    </p:spTree>
    <p:extLst>
      <p:ext uri="{BB962C8B-B14F-4D97-AF65-F5344CB8AC3E}">
        <p14:creationId xmlns:p14="http://schemas.microsoft.com/office/powerpoint/2010/main" val="159108575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7"/>
          <p:cNvSpPr>
            <a:spLocks noGrp="1" noChangeArrowheads="1"/>
          </p:cNvSpPr>
          <p:nvPr>
            <p:ph type="dt" sz="half" idx="10"/>
          </p:nvPr>
        </p:nvSpPr>
        <p:spPr>
          <a:ln/>
        </p:spPr>
        <p:txBody>
          <a:bodyPr/>
          <a:lstStyle>
            <a:lvl1pPr>
              <a:defRPr/>
            </a:lvl1pPr>
          </a:lstStyle>
          <a:p>
            <a:pPr>
              <a:defRPr/>
            </a:pPr>
            <a:endParaRPr lang="en-GB"/>
          </a:p>
        </p:txBody>
      </p:sp>
      <p:sp>
        <p:nvSpPr>
          <p:cNvPr id="4" name="Rectangle 18"/>
          <p:cNvSpPr>
            <a:spLocks noGrp="1" noChangeArrowheads="1"/>
          </p:cNvSpPr>
          <p:nvPr>
            <p:ph type="ftr" sz="quarter" idx="11"/>
          </p:nvPr>
        </p:nvSpPr>
        <p:spPr>
          <a:ln/>
        </p:spPr>
        <p:txBody>
          <a:bodyPr/>
          <a:lstStyle>
            <a:lvl1pPr>
              <a:defRPr/>
            </a:lvl1pPr>
          </a:lstStyle>
          <a:p>
            <a:pPr>
              <a:defRPr/>
            </a:pPr>
            <a:endParaRPr lang="en-GB"/>
          </a:p>
        </p:txBody>
      </p:sp>
      <p:sp>
        <p:nvSpPr>
          <p:cNvPr id="5" name="Rectangle 19"/>
          <p:cNvSpPr>
            <a:spLocks noGrp="1" noChangeArrowheads="1"/>
          </p:cNvSpPr>
          <p:nvPr>
            <p:ph type="sldNum" sz="quarter" idx="12"/>
          </p:nvPr>
        </p:nvSpPr>
        <p:spPr>
          <a:ln/>
        </p:spPr>
        <p:txBody>
          <a:bodyPr/>
          <a:lstStyle>
            <a:lvl1pPr>
              <a:defRPr/>
            </a:lvl1pPr>
          </a:lstStyle>
          <a:p>
            <a:pPr>
              <a:defRPr/>
            </a:pPr>
            <a:fld id="{5B46322C-8620-4967-BF8D-2B828E370509}" type="slidenum">
              <a:rPr lang="en-GB" altLang="en-US"/>
              <a:pPr>
                <a:defRPr/>
              </a:pPr>
              <a:t>‹#›</a:t>
            </a:fld>
            <a:endParaRPr lang="en-GB" altLang="en-US"/>
          </a:p>
        </p:txBody>
      </p:sp>
    </p:spTree>
    <p:extLst>
      <p:ext uri="{BB962C8B-B14F-4D97-AF65-F5344CB8AC3E}">
        <p14:creationId xmlns:p14="http://schemas.microsoft.com/office/powerpoint/2010/main" val="23920814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GB"/>
          </a:p>
        </p:txBody>
      </p:sp>
      <p:sp>
        <p:nvSpPr>
          <p:cNvPr id="3" name="Rectangle 18"/>
          <p:cNvSpPr>
            <a:spLocks noGrp="1" noChangeArrowheads="1"/>
          </p:cNvSpPr>
          <p:nvPr>
            <p:ph type="ftr" sz="quarter" idx="11"/>
          </p:nvPr>
        </p:nvSpPr>
        <p:spPr>
          <a:ln/>
        </p:spPr>
        <p:txBody>
          <a:bodyPr/>
          <a:lstStyle>
            <a:lvl1pPr>
              <a:defRPr/>
            </a:lvl1pPr>
          </a:lstStyle>
          <a:p>
            <a:pPr>
              <a:defRPr/>
            </a:pPr>
            <a:endParaRPr lang="en-GB"/>
          </a:p>
        </p:txBody>
      </p:sp>
      <p:sp>
        <p:nvSpPr>
          <p:cNvPr id="4" name="Rectangle 19"/>
          <p:cNvSpPr>
            <a:spLocks noGrp="1" noChangeArrowheads="1"/>
          </p:cNvSpPr>
          <p:nvPr>
            <p:ph type="sldNum" sz="quarter" idx="12"/>
          </p:nvPr>
        </p:nvSpPr>
        <p:spPr>
          <a:ln/>
        </p:spPr>
        <p:txBody>
          <a:bodyPr/>
          <a:lstStyle>
            <a:lvl1pPr>
              <a:defRPr/>
            </a:lvl1pPr>
          </a:lstStyle>
          <a:p>
            <a:pPr>
              <a:defRPr/>
            </a:pPr>
            <a:fld id="{235D3228-B8E6-43A1-BFFE-148F5EC75C9A}" type="slidenum">
              <a:rPr lang="en-GB" altLang="en-US"/>
              <a:pPr>
                <a:defRPr/>
              </a:pPr>
              <a:t>‹#›</a:t>
            </a:fld>
            <a:endParaRPr lang="en-GB" altLang="en-US"/>
          </a:p>
        </p:txBody>
      </p:sp>
    </p:spTree>
    <p:extLst>
      <p:ext uri="{BB962C8B-B14F-4D97-AF65-F5344CB8AC3E}">
        <p14:creationId xmlns:p14="http://schemas.microsoft.com/office/powerpoint/2010/main" val="33093372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GB"/>
          </a:p>
        </p:txBody>
      </p:sp>
      <p:sp>
        <p:nvSpPr>
          <p:cNvPr id="6" name="Rectangle 18"/>
          <p:cNvSpPr>
            <a:spLocks noGrp="1" noChangeArrowheads="1"/>
          </p:cNvSpPr>
          <p:nvPr>
            <p:ph type="ftr" sz="quarter" idx="11"/>
          </p:nvPr>
        </p:nvSpPr>
        <p:spPr>
          <a:ln/>
        </p:spPr>
        <p:txBody>
          <a:bodyPr/>
          <a:lstStyle>
            <a:lvl1pPr>
              <a:defRPr/>
            </a:lvl1pPr>
          </a:lstStyle>
          <a:p>
            <a:pPr>
              <a:defRPr/>
            </a:pPr>
            <a:endParaRPr lang="en-GB"/>
          </a:p>
        </p:txBody>
      </p:sp>
      <p:sp>
        <p:nvSpPr>
          <p:cNvPr id="7" name="Rectangle 19"/>
          <p:cNvSpPr>
            <a:spLocks noGrp="1" noChangeArrowheads="1"/>
          </p:cNvSpPr>
          <p:nvPr>
            <p:ph type="sldNum" sz="quarter" idx="12"/>
          </p:nvPr>
        </p:nvSpPr>
        <p:spPr>
          <a:ln/>
        </p:spPr>
        <p:txBody>
          <a:bodyPr/>
          <a:lstStyle>
            <a:lvl1pPr>
              <a:defRPr/>
            </a:lvl1pPr>
          </a:lstStyle>
          <a:p>
            <a:pPr>
              <a:defRPr/>
            </a:pPr>
            <a:fld id="{35943071-ACF5-4FA8-A2AD-7076DB534233}" type="slidenum">
              <a:rPr lang="en-GB" altLang="en-US"/>
              <a:pPr>
                <a:defRPr/>
              </a:pPr>
              <a:t>‹#›</a:t>
            </a:fld>
            <a:endParaRPr lang="en-GB" altLang="en-US"/>
          </a:p>
        </p:txBody>
      </p:sp>
    </p:spTree>
    <p:extLst>
      <p:ext uri="{BB962C8B-B14F-4D97-AF65-F5344CB8AC3E}">
        <p14:creationId xmlns:p14="http://schemas.microsoft.com/office/powerpoint/2010/main" val="10550003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GB"/>
          </a:p>
        </p:txBody>
      </p:sp>
      <p:sp>
        <p:nvSpPr>
          <p:cNvPr id="6" name="Rectangle 18"/>
          <p:cNvSpPr>
            <a:spLocks noGrp="1" noChangeArrowheads="1"/>
          </p:cNvSpPr>
          <p:nvPr>
            <p:ph type="ftr" sz="quarter" idx="11"/>
          </p:nvPr>
        </p:nvSpPr>
        <p:spPr>
          <a:ln/>
        </p:spPr>
        <p:txBody>
          <a:bodyPr/>
          <a:lstStyle>
            <a:lvl1pPr>
              <a:defRPr/>
            </a:lvl1pPr>
          </a:lstStyle>
          <a:p>
            <a:pPr>
              <a:defRPr/>
            </a:pPr>
            <a:endParaRPr lang="en-GB"/>
          </a:p>
        </p:txBody>
      </p:sp>
      <p:sp>
        <p:nvSpPr>
          <p:cNvPr id="7" name="Rectangle 19"/>
          <p:cNvSpPr>
            <a:spLocks noGrp="1" noChangeArrowheads="1"/>
          </p:cNvSpPr>
          <p:nvPr>
            <p:ph type="sldNum" sz="quarter" idx="12"/>
          </p:nvPr>
        </p:nvSpPr>
        <p:spPr>
          <a:ln/>
        </p:spPr>
        <p:txBody>
          <a:bodyPr/>
          <a:lstStyle>
            <a:lvl1pPr>
              <a:defRPr/>
            </a:lvl1pPr>
          </a:lstStyle>
          <a:p>
            <a:pPr>
              <a:defRPr/>
            </a:pPr>
            <a:fld id="{70C5ECA9-7804-4F36-B989-2E8BE4B5FFD6}" type="slidenum">
              <a:rPr lang="en-GB" altLang="en-US"/>
              <a:pPr>
                <a:defRPr/>
              </a:pPr>
              <a:t>‹#›</a:t>
            </a:fld>
            <a:endParaRPr lang="en-GB" altLang="en-US"/>
          </a:p>
        </p:txBody>
      </p:sp>
    </p:spTree>
    <p:extLst>
      <p:ext uri="{BB962C8B-B14F-4D97-AF65-F5344CB8AC3E}">
        <p14:creationId xmlns:p14="http://schemas.microsoft.com/office/powerpoint/2010/main" val="152828062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755 w 5184"/>
                <a:gd name="T3" fmla="*/ 3159 h 3159"/>
                <a:gd name="T4" fmla="*/ 5755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624 w 556"/>
                <a:gd name="T5" fmla="*/ 3159 h 3159"/>
                <a:gd name="T6" fmla="*/ 624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8"/>
              <p:cNvSpPr>
                <a:spLocks/>
              </p:cNvSpPr>
              <p:nvPr/>
            </p:nvSpPr>
            <p:spPr bwMode="ltGray">
              <a:xfrm>
                <a:off x="1019" y="1155"/>
                <a:ext cx="4739" cy="12"/>
              </a:xfrm>
              <a:custGeom>
                <a:avLst/>
                <a:gdLst>
                  <a:gd name="T0" fmla="*/ 5260 w 4724"/>
                  <a:gd name="T1" fmla="*/ 0 h 12"/>
                  <a:gd name="T2" fmla="*/ 0 w 4724"/>
                  <a:gd name="T3" fmla="*/ 0 h 12"/>
                  <a:gd name="T4" fmla="*/ 0 w 4724"/>
                  <a:gd name="T5" fmla="*/ 12 h 12"/>
                  <a:gd name="T6" fmla="*/ 5260 w 4724"/>
                  <a:gd name="T7" fmla="*/ 12 h 12"/>
                  <a:gd name="T8" fmla="*/ 5260 w 4724"/>
                  <a:gd name="T9" fmla="*/ 0 h 12"/>
                  <a:gd name="T10" fmla="*/ 5260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3"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en-GB"/>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22475466 w 251"/>
                  <a:gd name="T5" fmla="*/ 12 h 12"/>
                  <a:gd name="T6" fmla="*/ 22475466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13"/>
              <p:cNvSpPr>
                <a:spLocks/>
              </p:cNvSpPr>
              <p:nvPr/>
            </p:nvSpPr>
            <p:spPr bwMode="ltGray">
              <a:xfrm>
                <a:off x="767" y="1155"/>
                <a:ext cx="252" cy="12"/>
              </a:xfrm>
              <a:custGeom>
                <a:avLst/>
                <a:gdLst>
                  <a:gd name="T0" fmla="*/ 285 w 251"/>
                  <a:gd name="T1" fmla="*/ 0 h 12"/>
                  <a:gd name="T2" fmla="*/ 0 w 251"/>
                  <a:gd name="T3" fmla="*/ 0 h 12"/>
                  <a:gd name="T4" fmla="*/ 0 w 251"/>
                  <a:gd name="T5" fmla="*/ 12 h 12"/>
                  <a:gd name="T6" fmla="*/ 285 w 251"/>
                  <a:gd name="T7" fmla="*/ 12 h 12"/>
                  <a:gd name="T8" fmla="*/ 285 w 251"/>
                  <a:gd name="T9" fmla="*/ 0 h 12"/>
                  <a:gd name="T10" fmla="*/ 285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6"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en-GB"/>
              </a:p>
            </p:txBody>
          </p:sp>
        </p:grpSp>
      </p:grpSp>
      <p:sp>
        <p:nvSpPr>
          <p:cNvPr id="18447"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48"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8449"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defRPr>
            </a:lvl1pPr>
          </a:lstStyle>
          <a:p>
            <a:pPr>
              <a:defRPr/>
            </a:pPr>
            <a:endParaRPr lang="en-GB"/>
          </a:p>
        </p:txBody>
      </p:sp>
      <p:sp>
        <p:nvSpPr>
          <p:cNvPr id="18450"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GB"/>
          </a:p>
        </p:txBody>
      </p:sp>
      <p:sp>
        <p:nvSpPr>
          <p:cNvPr id="18451"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AEC1D901-10AB-41A6-BADD-F3813345078A}" type="slidenum">
              <a:rPr lang="en-GB" altLang="en-US"/>
              <a:pPr>
                <a:defRPr/>
              </a:pPr>
              <a:t>‹#›</a:t>
            </a:fld>
            <a:endParaRPr lang="en-GB" altLang="en-US"/>
          </a:p>
        </p:txBody>
      </p:sp>
    </p:spTree>
  </p:cSld>
  <p:clrMap bg1="dk2" tx1="lt1" bg2="dk1" tx2="lt2" accent1="accent1" accent2="accent2" accent3="accent3" accent4="accent4" accent5="accent5" accent6="accent6" hlink="hlink" folHlink="folHlink"/>
  <p:sldLayoutIdLst>
    <p:sldLayoutId id="2147485017" r:id="rId1"/>
    <p:sldLayoutId id="2147485007" r:id="rId2"/>
    <p:sldLayoutId id="2147485008" r:id="rId3"/>
    <p:sldLayoutId id="2147485009" r:id="rId4"/>
    <p:sldLayoutId id="2147485010" r:id="rId5"/>
    <p:sldLayoutId id="2147485011" r:id="rId6"/>
    <p:sldLayoutId id="2147485012" r:id="rId7"/>
    <p:sldLayoutId id="2147485013" r:id="rId8"/>
    <p:sldLayoutId id="2147485014" r:id="rId9"/>
    <p:sldLayoutId id="2147485015" r:id="rId10"/>
    <p:sldLayoutId id="2147485016" r:id="rId11"/>
  </p:sldLayoutIdLst>
  <p:transition/>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EA559D9A-80A0-4B42-9E4F-38B8CA06738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018" r:id="rId1"/>
    <p:sldLayoutId id="2147485019" r:id="rId2"/>
    <p:sldLayoutId id="2147485020" r:id="rId3"/>
    <p:sldLayoutId id="2147485021" r:id="rId4"/>
    <p:sldLayoutId id="2147485022" r:id="rId5"/>
    <p:sldLayoutId id="2147485023" r:id="rId6"/>
    <p:sldLayoutId id="2147485024" r:id="rId7"/>
    <p:sldLayoutId id="2147485025" r:id="rId8"/>
    <p:sldLayoutId id="2147485026" r:id="rId9"/>
    <p:sldLayoutId id="2147485027" r:id="rId10"/>
    <p:sldLayoutId id="21474850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94F7E3A9-15E0-4757-A8F2-4F7132ABCA24}" type="datetimeFigureOut">
              <a:rPr lang="en-GB" smtClean="0">
                <a:solidFill>
                  <a:prstClr val="black">
                    <a:tint val="75000"/>
                  </a:prstClr>
                </a:solidFill>
                <a:latin typeface="Calibri" panose="020F0502020204030204"/>
              </a:rPr>
              <a:pPr eaLnBrk="1" fontAlgn="auto" hangingPunct="1">
                <a:spcBef>
                  <a:spcPts val="0"/>
                </a:spcBef>
                <a:spcAft>
                  <a:spcPts val="0"/>
                </a:spcAft>
              </a:pPr>
              <a:t>12/01/2017</a:t>
            </a:fld>
            <a:endParaRPr lang="en-GB">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0A529AE3-CDBC-4C3D-8CA6-15FEFA07558C}" type="slidenum">
              <a:rPr lang="en-GB" smtClean="0">
                <a:solidFill>
                  <a:prstClr val="black">
                    <a:tint val="75000"/>
                  </a:prstClr>
                </a:solidFill>
                <a:latin typeface="Calibri" panose="020F0502020204030204"/>
              </a:rPr>
              <a:pPr eaLnBrk="1" fontAlgn="auto" hangingPunct="1">
                <a:spcBef>
                  <a:spcPts val="0"/>
                </a:spcBef>
                <a:spcAft>
                  <a:spcPts val="0"/>
                </a:spcAft>
              </a:pPr>
              <a:t>‹#›</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3527508061"/>
      </p:ext>
    </p:extLst>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 id="2147485037" r:id="rId8"/>
    <p:sldLayoutId id="2147485038" r:id="rId9"/>
    <p:sldLayoutId id="2147485039" r:id="rId10"/>
    <p:sldLayoutId id="21474850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ESCol Powerpoint 2013 b.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89520"/>
            <a:ext cx="9144000" cy="6461615"/>
          </a:xfrm>
          <a:prstGeom prst="rect">
            <a:avLst/>
          </a:prstGeom>
        </p:spPr>
      </p:pic>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7" name="Rectangle 13"/>
          <p:cNvSpPr>
            <a:spLocks noChangeArrowheads="1"/>
          </p:cNvSpPr>
          <p:nvPr userDrawn="1"/>
        </p:nvSpPr>
        <p:spPr bwMode="auto">
          <a:xfrm>
            <a:off x="2578101" y="6175376"/>
            <a:ext cx="184731" cy="369332"/>
          </a:xfrm>
          <a:prstGeom prst="rect">
            <a:avLst/>
          </a:prstGeom>
          <a:noFill/>
          <a:ln w="9525">
            <a:noFill/>
            <a:miter lim="800000"/>
            <a:headEnd/>
            <a:tailEnd/>
          </a:ln>
          <a:effectLst/>
        </p:spPr>
        <p:txBody>
          <a:bodyPr wrap="none">
            <a:prstTxWarp prst="textNoShape">
              <a:avLst/>
            </a:prstTxWarp>
            <a:spAutoFit/>
          </a:bodyPr>
          <a:lstStyle/>
          <a:p>
            <a:pPr>
              <a:defRPr/>
            </a:pPr>
            <a:endParaRPr lang="en-US" b="1">
              <a:solidFill>
                <a:srgbClr val="FFFFFF"/>
              </a:solidFill>
              <a:latin typeface="Arial" pitchFamily="-112" charset="0"/>
            </a:endParaRPr>
          </a:p>
        </p:txBody>
      </p:sp>
      <p:sp>
        <p:nvSpPr>
          <p:cNvPr id="1040" name="Rectangle 16"/>
          <p:cNvSpPr>
            <a:spLocks noChangeArrowheads="1"/>
          </p:cNvSpPr>
          <p:nvPr userDrawn="1"/>
        </p:nvSpPr>
        <p:spPr bwMode="auto">
          <a:xfrm>
            <a:off x="618068" y="6169027"/>
            <a:ext cx="2370667" cy="392415"/>
          </a:xfrm>
          <a:prstGeom prst="rect">
            <a:avLst/>
          </a:prstGeom>
          <a:noFill/>
          <a:ln w="9525">
            <a:noFill/>
            <a:miter lim="800000"/>
            <a:headEnd/>
            <a:tailEnd/>
          </a:ln>
          <a:effectLst/>
        </p:spPr>
        <p:txBody>
          <a:bodyPr wrap="square">
            <a:prstTxWarp prst="textNoShape">
              <a:avLst/>
            </a:prstTxWarp>
            <a:spAutoFit/>
          </a:bodyPr>
          <a:lstStyle/>
          <a:p>
            <a:pPr>
              <a:defRPr/>
            </a:pPr>
            <a:r>
              <a:rPr lang="en-US" sz="975" b="1" dirty="0">
                <a:solidFill>
                  <a:srgbClr val="F0F7FF"/>
                </a:solidFill>
                <a:latin typeface="Arial" pitchFamily="-112" charset="0"/>
              </a:rPr>
              <a:t>Shelley </a:t>
            </a:r>
            <a:r>
              <a:rPr lang="en-US" sz="975" b="1" dirty="0" err="1">
                <a:solidFill>
                  <a:srgbClr val="F0F7FF"/>
                </a:solidFill>
                <a:latin typeface="Arial" pitchFamily="-112" charset="0"/>
              </a:rPr>
              <a:t>MacKenzie</a:t>
            </a:r>
            <a:r>
              <a:rPr lang="en-US" sz="975" b="1" dirty="0">
                <a:solidFill>
                  <a:srgbClr val="F0F7FF"/>
                </a:solidFill>
                <a:latin typeface="Arial" pitchFamily="-112" charset="0"/>
              </a:rPr>
              <a:t> – </a:t>
            </a:r>
            <a:r>
              <a:rPr lang="en-US" sz="975" dirty="0">
                <a:solidFill>
                  <a:srgbClr val="F0F7FF"/>
                </a:solidFill>
                <a:latin typeface="Arial" pitchFamily="-112" charset="0"/>
              </a:rPr>
              <a:t>Schools Liaison Manager</a:t>
            </a:r>
            <a:endParaRPr lang="en-US" sz="975" b="1" dirty="0">
              <a:solidFill>
                <a:srgbClr val="F0F7FF"/>
              </a:solidFill>
              <a:latin typeface="Arial" pitchFamily="-112" charset="0"/>
            </a:endParaRPr>
          </a:p>
        </p:txBody>
      </p:sp>
    </p:spTree>
    <p:extLst>
      <p:ext uri="{BB962C8B-B14F-4D97-AF65-F5344CB8AC3E}">
        <p14:creationId xmlns:p14="http://schemas.microsoft.com/office/powerpoint/2010/main" val="3913751361"/>
      </p:ext>
    </p:extLst>
  </p:cSld>
  <p:clrMap bg1="lt1" tx1="dk1" bg2="lt2" tx2="dk2" accent1="accent1" accent2="accent2" accent3="accent3" accent4="accent4" accent5="accent5" accent6="accent6" hlink="hlink" folHlink="folHlink"/>
  <p:sldLayoutIdLst>
    <p:sldLayoutId id="2147485042" r:id="rId1"/>
    <p:sldLayoutId id="2147485043" r:id="rId2"/>
    <p:sldLayoutId id="2147485044" r:id="rId3"/>
    <p:sldLayoutId id="2147485045" r:id="rId4"/>
    <p:sldLayoutId id="2147485046" r:id="rId5"/>
    <p:sldLayoutId id="2147485047" r:id="rId6"/>
    <p:sldLayoutId id="2147485048" r:id="rId7"/>
    <p:sldLayoutId id="2147485049" r:id="rId8"/>
    <p:sldLayoutId id="2147485050" r:id="rId9"/>
    <p:sldLayoutId id="2147485051" r:id="rId10"/>
    <p:sldLayoutId id="2147485052" r:id="rId11"/>
  </p:sldLayoutIdLst>
  <p:transition/>
  <p:txStyles>
    <p:titleStyle>
      <a:lvl1pPr algn="l" rtl="0" eaLnBrk="0" fontAlgn="base" hangingPunct="0">
        <a:spcBef>
          <a:spcPct val="0"/>
        </a:spcBef>
        <a:spcAft>
          <a:spcPct val="0"/>
        </a:spcAft>
        <a:defRPr sz="2700">
          <a:solidFill>
            <a:srgbClr val="7E419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2700">
          <a:solidFill>
            <a:srgbClr val="002461"/>
          </a:solidFill>
          <a:latin typeface="Arial" pitchFamily="-107" charset="0"/>
          <a:ea typeface="ＭＳ Ｐゴシック" pitchFamily="-109" charset="-128"/>
          <a:cs typeface="ＭＳ Ｐゴシック" pitchFamily="-109" charset="-128"/>
        </a:defRPr>
      </a:lvl2pPr>
      <a:lvl3pPr algn="l" rtl="0" eaLnBrk="0" fontAlgn="base" hangingPunct="0">
        <a:spcBef>
          <a:spcPct val="0"/>
        </a:spcBef>
        <a:spcAft>
          <a:spcPct val="0"/>
        </a:spcAft>
        <a:defRPr sz="2700">
          <a:solidFill>
            <a:srgbClr val="002461"/>
          </a:solidFill>
          <a:latin typeface="Arial" pitchFamily="-107" charset="0"/>
          <a:ea typeface="ＭＳ Ｐゴシック" pitchFamily="-109" charset="-128"/>
          <a:cs typeface="ＭＳ Ｐゴシック" pitchFamily="-109" charset="-128"/>
        </a:defRPr>
      </a:lvl3pPr>
      <a:lvl4pPr algn="l" rtl="0" eaLnBrk="0" fontAlgn="base" hangingPunct="0">
        <a:spcBef>
          <a:spcPct val="0"/>
        </a:spcBef>
        <a:spcAft>
          <a:spcPct val="0"/>
        </a:spcAft>
        <a:defRPr sz="2700">
          <a:solidFill>
            <a:srgbClr val="002461"/>
          </a:solidFill>
          <a:latin typeface="Arial" pitchFamily="-107" charset="0"/>
          <a:ea typeface="ＭＳ Ｐゴシック" pitchFamily="-109" charset="-128"/>
          <a:cs typeface="ＭＳ Ｐゴシック" pitchFamily="-109" charset="-128"/>
        </a:defRPr>
      </a:lvl4pPr>
      <a:lvl5pPr algn="l" rtl="0" eaLnBrk="0" fontAlgn="base" hangingPunct="0">
        <a:spcBef>
          <a:spcPct val="0"/>
        </a:spcBef>
        <a:spcAft>
          <a:spcPct val="0"/>
        </a:spcAft>
        <a:defRPr sz="2700">
          <a:solidFill>
            <a:srgbClr val="002461"/>
          </a:solidFill>
          <a:latin typeface="Arial" pitchFamily="-107" charset="0"/>
          <a:ea typeface="ＭＳ Ｐゴシック" pitchFamily="-109" charset="-128"/>
          <a:cs typeface="ＭＳ Ｐゴシック" pitchFamily="-109" charset="-128"/>
        </a:defRPr>
      </a:lvl5pPr>
      <a:lvl6pPr marL="342900" algn="l" rtl="0" eaLnBrk="0" fontAlgn="base" hangingPunct="0">
        <a:spcBef>
          <a:spcPct val="0"/>
        </a:spcBef>
        <a:spcAft>
          <a:spcPct val="0"/>
        </a:spcAft>
        <a:defRPr sz="2700">
          <a:solidFill>
            <a:srgbClr val="002461"/>
          </a:solidFill>
          <a:latin typeface="Arial" pitchFamily="-107" charset="0"/>
        </a:defRPr>
      </a:lvl6pPr>
      <a:lvl7pPr marL="685800" algn="l" rtl="0" eaLnBrk="0" fontAlgn="base" hangingPunct="0">
        <a:spcBef>
          <a:spcPct val="0"/>
        </a:spcBef>
        <a:spcAft>
          <a:spcPct val="0"/>
        </a:spcAft>
        <a:defRPr sz="2700">
          <a:solidFill>
            <a:srgbClr val="002461"/>
          </a:solidFill>
          <a:latin typeface="Arial" pitchFamily="-107" charset="0"/>
        </a:defRPr>
      </a:lvl7pPr>
      <a:lvl8pPr marL="1028700" algn="l" rtl="0" eaLnBrk="0" fontAlgn="base" hangingPunct="0">
        <a:spcBef>
          <a:spcPct val="0"/>
        </a:spcBef>
        <a:spcAft>
          <a:spcPct val="0"/>
        </a:spcAft>
        <a:defRPr sz="2700">
          <a:solidFill>
            <a:srgbClr val="002461"/>
          </a:solidFill>
          <a:latin typeface="Arial" pitchFamily="-107" charset="0"/>
        </a:defRPr>
      </a:lvl8pPr>
      <a:lvl9pPr marL="1371600" algn="l" rtl="0" eaLnBrk="0" fontAlgn="base" hangingPunct="0">
        <a:spcBef>
          <a:spcPct val="0"/>
        </a:spcBef>
        <a:spcAft>
          <a:spcPct val="0"/>
        </a:spcAft>
        <a:defRPr sz="2700">
          <a:solidFill>
            <a:srgbClr val="002461"/>
          </a:solidFill>
          <a:latin typeface="Arial" pitchFamily="-107"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ＭＳ Ｐゴシック" pitchFamily="-109" charset="-128"/>
          <a:cs typeface="ＭＳ Ｐゴシック" pitchFamily="-109" charset="-128"/>
        </a:defRPr>
      </a:lvl1pPr>
      <a:lvl2pPr marL="557213" indent="-214313" algn="l" rtl="0" eaLnBrk="0" fontAlgn="base" hangingPunct="0">
        <a:spcBef>
          <a:spcPct val="20000"/>
        </a:spcBef>
        <a:spcAft>
          <a:spcPct val="0"/>
        </a:spcAft>
        <a:buChar char="–"/>
        <a:defRPr sz="2100">
          <a:solidFill>
            <a:schemeClr val="tx1"/>
          </a:solidFill>
          <a:latin typeface="+mn-lt"/>
          <a:ea typeface="ＭＳ Ｐゴシック" pitchFamily="-107" charset="-128"/>
        </a:defRPr>
      </a:lvl2pPr>
      <a:lvl3pPr marL="857250" indent="-171450" algn="l" rtl="0" eaLnBrk="0" fontAlgn="base" hangingPunct="0">
        <a:spcBef>
          <a:spcPct val="20000"/>
        </a:spcBef>
        <a:spcAft>
          <a:spcPct val="0"/>
        </a:spcAft>
        <a:buChar char="•"/>
        <a:defRPr sz="1800">
          <a:solidFill>
            <a:schemeClr val="tx1"/>
          </a:solidFill>
          <a:latin typeface="+mn-lt"/>
          <a:ea typeface="ＭＳ Ｐゴシック" pitchFamily="-107" charset="-128"/>
        </a:defRPr>
      </a:lvl3pPr>
      <a:lvl4pPr marL="1200150" indent="-171450" algn="l" rtl="0" eaLnBrk="0" fontAlgn="base" hangingPunct="0">
        <a:spcBef>
          <a:spcPct val="20000"/>
        </a:spcBef>
        <a:spcAft>
          <a:spcPct val="0"/>
        </a:spcAft>
        <a:buChar char="–"/>
        <a:defRPr sz="1500">
          <a:solidFill>
            <a:schemeClr val="tx1"/>
          </a:solidFill>
          <a:latin typeface="+mn-lt"/>
          <a:ea typeface="ＭＳ Ｐゴシック" pitchFamily="-107" charset="-128"/>
        </a:defRPr>
      </a:lvl4pPr>
      <a:lvl5pPr marL="1543050" indent="-171450" algn="l" rtl="0" eaLnBrk="0" fontAlgn="base" hangingPunct="0">
        <a:spcBef>
          <a:spcPct val="20000"/>
        </a:spcBef>
        <a:spcAft>
          <a:spcPct val="0"/>
        </a:spcAft>
        <a:buChar char="»"/>
        <a:defRPr sz="1500">
          <a:solidFill>
            <a:schemeClr val="tx1"/>
          </a:solidFill>
          <a:latin typeface="+mn-lt"/>
          <a:ea typeface="ＭＳ Ｐゴシック" pitchFamily="-107" charset="-128"/>
        </a:defRPr>
      </a:lvl5pPr>
      <a:lvl6pPr marL="1885950" indent="-171450" algn="l" rtl="0" eaLnBrk="0" fontAlgn="base" hangingPunct="0">
        <a:spcBef>
          <a:spcPct val="20000"/>
        </a:spcBef>
        <a:spcAft>
          <a:spcPct val="0"/>
        </a:spcAft>
        <a:buChar char="»"/>
        <a:defRPr sz="1500">
          <a:solidFill>
            <a:schemeClr val="tx1"/>
          </a:solidFill>
          <a:latin typeface="+mn-lt"/>
          <a:ea typeface="ＭＳ Ｐゴシック" pitchFamily="-107" charset="-128"/>
        </a:defRPr>
      </a:lvl6pPr>
      <a:lvl7pPr marL="2228850" indent="-171450" algn="l" rtl="0" eaLnBrk="0" fontAlgn="base" hangingPunct="0">
        <a:spcBef>
          <a:spcPct val="20000"/>
        </a:spcBef>
        <a:spcAft>
          <a:spcPct val="0"/>
        </a:spcAft>
        <a:buChar char="»"/>
        <a:defRPr sz="1500">
          <a:solidFill>
            <a:schemeClr val="tx1"/>
          </a:solidFill>
          <a:latin typeface="+mn-lt"/>
          <a:ea typeface="ＭＳ Ｐゴシック" pitchFamily="-107" charset="-128"/>
        </a:defRPr>
      </a:lvl7pPr>
      <a:lvl8pPr marL="2571750" indent="-171450" algn="l" rtl="0" eaLnBrk="0" fontAlgn="base" hangingPunct="0">
        <a:spcBef>
          <a:spcPct val="20000"/>
        </a:spcBef>
        <a:spcAft>
          <a:spcPct val="0"/>
        </a:spcAft>
        <a:buChar char="»"/>
        <a:defRPr sz="1500">
          <a:solidFill>
            <a:schemeClr val="tx1"/>
          </a:solidFill>
          <a:latin typeface="+mn-lt"/>
          <a:ea typeface="ＭＳ Ｐゴシック" pitchFamily="-107" charset="-128"/>
        </a:defRPr>
      </a:lvl8pPr>
      <a:lvl9pPr marL="2914650" indent="-171450" algn="l" rtl="0" eaLnBrk="0" fontAlgn="base" hangingPunct="0">
        <a:spcBef>
          <a:spcPct val="20000"/>
        </a:spcBef>
        <a:spcAft>
          <a:spcPct val="0"/>
        </a:spcAft>
        <a:buChar char="»"/>
        <a:defRPr sz="1500">
          <a:solidFill>
            <a:schemeClr val="tx1"/>
          </a:solidFill>
          <a:latin typeface="+mn-lt"/>
          <a:ea typeface="ＭＳ Ｐゴシック" pitchFamily="-107"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cid:image002.jpg@01D14DF1.6BC31860" TargetMode="External"/><Relationship Id="rId2" Type="http://schemas.openxmlformats.org/officeDocument/2006/relationships/image" Target="../media/image10.jpeg"/><Relationship Id="rId1" Type="http://schemas.openxmlformats.org/officeDocument/2006/relationships/slideLayout" Target="../slideLayouts/slideLayout35.xml"/><Relationship Id="rId5" Type="http://schemas.openxmlformats.org/officeDocument/2006/relationships/image" Target="cid:image003.jpg@01D14DF1.6BC31860" TargetMode="Externa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http://www.scottish-enterprise.com/publications/sds-cmyk-logo.jpg" TargetMode="External"/><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http://www.scottish-enterprise.com/publications/sds-cmyk-logo.jpg" TargetMode="External"/><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www.planitplus.net/" TargetMode="External"/><Relationship Id="rId2" Type="http://schemas.openxmlformats.org/officeDocument/2006/relationships/hyperlink" Target="http://www.myworldofwork.co.uk/" TargetMode="External"/><Relationship Id="rId1" Type="http://schemas.openxmlformats.org/officeDocument/2006/relationships/slideLayout" Target="../slideLayouts/slideLayout13.xml"/><Relationship Id="rId5" Type="http://schemas.openxmlformats.org/officeDocument/2006/relationships/image" Target="http://www.scottish-enterprise.com/publications/sds-cmyk-logo.jpg" TargetMode="Externa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http://www.scottish-enterprise.com/publications/sds-cmyk-logo.jpg" TargetMode="External"/><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http://www.scottish-enterprise.com/publications/sds-cmyk-logo.jpg" TargetMode="External"/><Relationship Id="rId3" Type="http://schemas.openxmlformats.org/officeDocument/2006/relationships/hyperlink" Target="http://www.planitplus.net/" TargetMode="External"/><Relationship Id="rId7" Type="http://schemas.openxmlformats.org/officeDocument/2006/relationships/image" Target="../media/image13.jpeg"/><Relationship Id="rId2" Type="http://schemas.openxmlformats.org/officeDocument/2006/relationships/hyperlink" Target="http://www.myworldofwork.co.uk/" TargetMode="External"/><Relationship Id="rId1" Type="http://schemas.openxmlformats.org/officeDocument/2006/relationships/slideLayout" Target="../slideLayouts/slideLayout13.xml"/><Relationship Id="rId6" Type="http://schemas.openxmlformats.org/officeDocument/2006/relationships/hyperlink" Target="http://www.saas.gov.uk/" TargetMode="External"/><Relationship Id="rId5" Type="http://schemas.openxmlformats.org/officeDocument/2006/relationships/hyperlink" Target="http://www.apprenticeships.scot/" TargetMode="External"/><Relationship Id="rId4" Type="http://schemas.openxmlformats.org/officeDocument/2006/relationships/hyperlink" Target="http://www.uca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10" name="Picture 4" descr="MVC-193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2"/>
          <p:cNvSpPr txBox="1">
            <a:spLocks noChangeArrowheads="1"/>
          </p:cNvSpPr>
          <p:nvPr/>
        </p:nvSpPr>
        <p:spPr bwMode="auto">
          <a:xfrm>
            <a:off x="250825" y="1763713"/>
            <a:ext cx="873125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4400" b="1" dirty="0">
                <a:latin typeface="Arial" panose="020B0604020202020204" pitchFamily="34" charset="0"/>
              </a:rPr>
              <a:t>Aberdeen Grammar School </a:t>
            </a:r>
          </a:p>
          <a:p>
            <a:pPr algn="ctr" eaLnBrk="1" hangingPunct="1">
              <a:spcBef>
                <a:spcPct val="0"/>
              </a:spcBef>
              <a:buClrTx/>
              <a:buSzTx/>
              <a:buFontTx/>
              <a:buNone/>
            </a:pPr>
            <a:r>
              <a:rPr lang="en-GB" altLang="en-US" sz="4400" b="1" dirty="0">
                <a:latin typeface="Arial" panose="020B0604020202020204" pitchFamily="34" charset="0"/>
              </a:rPr>
              <a:t>S3 into S4</a:t>
            </a:r>
          </a:p>
          <a:p>
            <a:pPr algn="ctr" eaLnBrk="1" hangingPunct="1">
              <a:spcBef>
                <a:spcPct val="0"/>
              </a:spcBef>
              <a:buClrTx/>
              <a:buSzTx/>
              <a:buFontTx/>
              <a:buNone/>
            </a:pPr>
            <a:r>
              <a:rPr lang="en-GB" altLang="en-US" sz="4400" b="1" dirty="0">
                <a:latin typeface="Arial" panose="020B0604020202020204" pitchFamily="34" charset="0"/>
              </a:rPr>
              <a:t>Parents’ Information Evening</a:t>
            </a:r>
          </a:p>
          <a:p>
            <a:pPr algn="ctr" eaLnBrk="1" hangingPunct="1">
              <a:spcBef>
                <a:spcPct val="0"/>
              </a:spcBef>
              <a:buClrTx/>
              <a:buSzTx/>
              <a:buFontTx/>
              <a:buNone/>
            </a:pPr>
            <a:r>
              <a:rPr lang="en-GB" altLang="en-US" sz="4400" b="1" dirty="0">
                <a:latin typeface="Arial" panose="020B0604020202020204" pitchFamily="34" charset="0"/>
              </a:rPr>
              <a:t>January 2017</a:t>
            </a:r>
          </a:p>
        </p:txBody>
      </p:sp>
      <p:pic>
        <p:nvPicPr>
          <p:cNvPr id="17412" name="Picture 3" descr="transBad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988" y="404813"/>
            <a:ext cx="10144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792163" y="2168525"/>
            <a:ext cx="7875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4500">
              <a:spcBef>
                <a:spcPct val="20000"/>
              </a:spcBef>
              <a:buClr>
                <a:schemeClr val="hlink"/>
              </a:buClr>
              <a:buSzPct val="70000"/>
              <a:buFont typeface="Wingdings" panose="05000000000000000000" pitchFamily="2" charset="2"/>
              <a:buChar char="n"/>
              <a:tabLst>
                <a:tab pos="444500" algn="l"/>
              </a:tabLst>
              <a:defRPr sz="3200">
                <a:solidFill>
                  <a:schemeClr val="tx1"/>
                </a:solidFill>
                <a:latin typeface="Tahoma" panose="020B0604030504040204" pitchFamily="34" charset="0"/>
              </a:defRPr>
            </a:lvl1pPr>
            <a:lvl2pPr marL="179388" defTabSz="444500">
              <a:spcBef>
                <a:spcPct val="20000"/>
              </a:spcBef>
              <a:buClr>
                <a:schemeClr val="tx1"/>
              </a:buClr>
              <a:buChar char="–"/>
              <a:tabLst>
                <a:tab pos="444500" algn="l"/>
              </a:tabLst>
              <a:defRPr sz="2800">
                <a:solidFill>
                  <a:schemeClr val="tx1"/>
                </a:solidFill>
                <a:latin typeface="Tahoma" panose="020B0604030504040204" pitchFamily="34" charset="0"/>
              </a:defRPr>
            </a:lvl2pPr>
            <a:lvl3pPr marL="1143000" indent="-228600" defTabSz="444500">
              <a:spcBef>
                <a:spcPct val="20000"/>
              </a:spcBef>
              <a:buClr>
                <a:schemeClr val="hlink"/>
              </a:buClr>
              <a:buSzPct val="70000"/>
              <a:buFont typeface="Wingdings" panose="05000000000000000000" pitchFamily="2" charset="2"/>
              <a:buChar char="n"/>
              <a:tabLst>
                <a:tab pos="444500" algn="l"/>
              </a:tabLst>
              <a:defRPr sz="2400">
                <a:solidFill>
                  <a:schemeClr val="tx1"/>
                </a:solidFill>
                <a:latin typeface="Tahoma" panose="020B0604030504040204" pitchFamily="34" charset="0"/>
              </a:defRPr>
            </a:lvl3pPr>
            <a:lvl4pPr marL="1600200" indent="-228600" defTabSz="444500">
              <a:spcBef>
                <a:spcPct val="20000"/>
              </a:spcBef>
              <a:buClr>
                <a:schemeClr val="tx1"/>
              </a:buClr>
              <a:buChar char="–"/>
              <a:tabLst>
                <a:tab pos="444500" algn="l"/>
              </a:tabLst>
              <a:defRPr sz="2000">
                <a:solidFill>
                  <a:schemeClr val="tx1"/>
                </a:solidFill>
                <a:latin typeface="Tahoma" panose="020B0604030504040204" pitchFamily="34" charset="0"/>
              </a:defRPr>
            </a:lvl4pPr>
            <a:lvl5pPr marL="2057400" indent="-228600" defTabSz="444500">
              <a:spcBef>
                <a:spcPct val="20000"/>
              </a:spcBef>
              <a:buClr>
                <a:schemeClr val="hlink"/>
              </a:buClr>
              <a:buSzPct val="70000"/>
              <a:buFont typeface="Wingdings" panose="05000000000000000000" pitchFamily="2" charset="2"/>
              <a:buChar char="n"/>
              <a:tabLst>
                <a:tab pos="444500" algn="l"/>
              </a:tabLst>
              <a:defRPr sz="2000">
                <a:solidFill>
                  <a:schemeClr val="tx1"/>
                </a:solidFill>
                <a:latin typeface="Tahoma" panose="020B0604030504040204" pitchFamily="34" charset="0"/>
              </a:defRPr>
            </a:lvl5pPr>
            <a:lvl6pPr marL="2514600" indent="-228600" defTabSz="444500" eaLnBrk="0" fontAlgn="base" hangingPunct="0">
              <a:spcBef>
                <a:spcPct val="20000"/>
              </a:spcBef>
              <a:spcAft>
                <a:spcPct val="0"/>
              </a:spcAft>
              <a:buClr>
                <a:schemeClr val="hlink"/>
              </a:buClr>
              <a:buSzPct val="70000"/>
              <a:buFont typeface="Wingdings" panose="05000000000000000000" pitchFamily="2" charset="2"/>
              <a:buChar char="n"/>
              <a:tabLst>
                <a:tab pos="444500" algn="l"/>
              </a:tabLst>
              <a:defRPr sz="2000">
                <a:solidFill>
                  <a:schemeClr val="tx1"/>
                </a:solidFill>
                <a:latin typeface="Tahoma" panose="020B0604030504040204" pitchFamily="34" charset="0"/>
              </a:defRPr>
            </a:lvl6pPr>
            <a:lvl7pPr marL="2971800" indent="-228600" defTabSz="444500" eaLnBrk="0" fontAlgn="base" hangingPunct="0">
              <a:spcBef>
                <a:spcPct val="20000"/>
              </a:spcBef>
              <a:spcAft>
                <a:spcPct val="0"/>
              </a:spcAft>
              <a:buClr>
                <a:schemeClr val="hlink"/>
              </a:buClr>
              <a:buSzPct val="70000"/>
              <a:buFont typeface="Wingdings" panose="05000000000000000000" pitchFamily="2" charset="2"/>
              <a:buChar char="n"/>
              <a:tabLst>
                <a:tab pos="444500" algn="l"/>
              </a:tabLst>
              <a:defRPr sz="2000">
                <a:solidFill>
                  <a:schemeClr val="tx1"/>
                </a:solidFill>
                <a:latin typeface="Tahoma" panose="020B0604030504040204" pitchFamily="34" charset="0"/>
              </a:defRPr>
            </a:lvl7pPr>
            <a:lvl8pPr marL="3429000" indent="-228600" defTabSz="444500" eaLnBrk="0" fontAlgn="base" hangingPunct="0">
              <a:spcBef>
                <a:spcPct val="20000"/>
              </a:spcBef>
              <a:spcAft>
                <a:spcPct val="0"/>
              </a:spcAft>
              <a:buClr>
                <a:schemeClr val="hlink"/>
              </a:buClr>
              <a:buSzPct val="70000"/>
              <a:buFont typeface="Wingdings" panose="05000000000000000000" pitchFamily="2" charset="2"/>
              <a:buChar char="n"/>
              <a:tabLst>
                <a:tab pos="444500" algn="l"/>
              </a:tabLst>
              <a:defRPr sz="2000">
                <a:solidFill>
                  <a:schemeClr val="tx1"/>
                </a:solidFill>
                <a:latin typeface="Tahoma" panose="020B0604030504040204" pitchFamily="34" charset="0"/>
              </a:defRPr>
            </a:lvl8pPr>
            <a:lvl9pPr marL="3886200" indent="-228600" defTabSz="444500" eaLnBrk="0" fontAlgn="base" hangingPunct="0">
              <a:spcBef>
                <a:spcPct val="20000"/>
              </a:spcBef>
              <a:spcAft>
                <a:spcPct val="0"/>
              </a:spcAft>
              <a:buClr>
                <a:schemeClr val="hlink"/>
              </a:buClr>
              <a:buSzPct val="70000"/>
              <a:buFont typeface="Wingdings" panose="05000000000000000000" pitchFamily="2" charset="2"/>
              <a:buChar char="n"/>
              <a:tabLst>
                <a:tab pos="444500" algn="l"/>
              </a:tabLst>
              <a:defRPr sz="2000">
                <a:solidFill>
                  <a:schemeClr val="tx1"/>
                </a:solidFill>
                <a:latin typeface="Tahoma" panose="020B0604030504040204" pitchFamily="34" charset="0"/>
              </a:defRPr>
            </a:lvl9pPr>
          </a:lstStyle>
          <a:p>
            <a:pPr lvl="1" eaLnBrk="1" hangingPunct="1">
              <a:spcBef>
                <a:spcPct val="50000"/>
              </a:spcBef>
              <a:buClrTx/>
              <a:buFont typeface="Wingdings" panose="05000000000000000000" pitchFamily="2" charset="2"/>
              <a:buNone/>
            </a:pPr>
            <a:endParaRPr lang="en-US" altLang="en-US" sz="2000" b="1">
              <a:latin typeface="Arial" panose="020B0604020202020204" pitchFamily="34" charset="0"/>
            </a:endParaRPr>
          </a:p>
        </p:txBody>
      </p:sp>
      <p:sp>
        <p:nvSpPr>
          <p:cNvPr id="35843" name="Text Box 7"/>
          <p:cNvSpPr txBox="1">
            <a:spLocks noChangeArrowheads="1"/>
          </p:cNvSpPr>
          <p:nvPr/>
        </p:nvSpPr>
        <p:spPr bwMode="auto">
          <a:xfrm>
            <a:off x="1087438" y="323850"/>
            <a:ext cx="658971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b="1">
                <a:latin typeface="Arial" panose="020B0604020202020204" pitchFamily="34" charset="0"/>
              </a:rPr>
              <a:t>Where are courses taught?</a:t>
            </a:r>
          </a:p>
        </p:txBody>
      </p:sp>
      <p:sp>
        <p:nvSpPr>
          <p:cNvPr id="35844" name="Text Box 8"/>
          <p:cNvSpPr txBox="1">
            <a:spLocks noChangeArrowheads="1"/>
          </p:cNvSpPr>
          <p:nvPr/>
        </p:nvSpPr>
        <p:spPr bwMode="auto">
          <a:xfrm>
            <a:off x="1016000" y="1800225"/>
            <a:ext cx="796607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0363" indent="-360363">
              <a:spcBef>
                <a:spcPct val="20000"/>
              </a:spcBef>
              <a:buClr>
                <a:schemeClr val="hlink"/>
              </a:buClr>
              <a:buSzPct val="70000"/>
              <a:buFont typeface="Wingdings" panose="05000000000000000000" pitchFamily="2" charset="2"/>
              <a:buChar char="n"/>
              <a:tabLst>
                <a:tab pos="3048000" algn="l"/>
                <a:tab pos="3317875" algn="l"/>
              </a:tabLst>
              <a:defRPr sz="3200">
                <a:solidFill>
                  <a:schemeClr val="tx1"/>
                </a:solidFill>
                <a:latin typeface="Tahoma" panose="020B0604030504040204" pitchFamily="34" charset="0"/>
              </a:defRPr>
            </a:lvl1pPr>
            <a:lvl2pPr marL="742950" indent="-285750">
              <a:spcBef>
                <a:spcPct val="20000"/>
              </a:spcBef>
              <a:buClr>
                <a:schemeClr val="tx1"/>
              </a:buClr>
              <a:buChar char="–"/>
              <a:tabLst>
                <a:tab pos="3048000" algn="l"/>
                <a:tab pos="3317875" algn="l"/>
              </a:tabLst>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tabLst>
                <a:tab pos="3048000" algn="l"/>
                <a:tab pos="3317875" algn="l"/>
              </a:tabLst>
              <a:defRPr sz="2400">
                <a:solidFill>
                  <a:schemeClr val="tx1"/>
                </a:solidFill>
                <a:latin typeface="Tahoma" panose="020B0604030504040204" pitchFamily="34" charset="0"/>
              </a:defRPr>
            </a:lvl3pPr>
            <a:lvl4pPr marL="1600200" indent="-228600">
              <a:spcBef>
                <a:spcPct val="20000"/>
              </a:spcBef>
              <a:buClr>
                <a:schemeClr val="tx1"/>
              </a:buClr>
              <a:buChar char="–"/>
              <a:tabLst>
                <a:tab pos="3048000" algn="l"/>
                <a:tab pos="3317875" algn="l"/>
              </a:tabLst>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tabLst>
                <a:tab pos="3048000" algn="l"/>
                <a:tab pos="3317875"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tabLst>
                <a:tab pos="3048000" algn="l"/>
                <a:tab pos="3317875"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tabLst>
                <a:tab pos="3048000" algn="l"/>
                <a:tab pos="3317875"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tabLst>
                <a:tab pos="3048000" algn="l"/>
                <a:tab pos="3317875"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tabLst>
                <a:tab pos="3048000" algn="l"/>
                <a:tab pos="3317875" algn="l"/>
              </a:tabLst>
              <a:defRPr sz="2000">
                <a:solidFill>
                  <a:schemeClr val="tx1"/>
                </a:solidFill>
                <a:latin typeface="Tahoma" panose="020B0604030504040204" pitchFamily="34" charset="0"/>
              </a:defRPr>
            </a:lvl9pPr>
          </a:lstStyle>
          <a:p>
            <a:pPr eaLnBrk="1" hangingPunct="1">
              <a:spcBef>
                <a:spcPts val="1800"/>
              </a:spcBef>
              <a:buClrTx/>
              <a:buSzTx/>
              <a:buFontTx/>
              <a:buChar char="•"/>
            </a:pPr>
            <a:r>
              <a:rPr lang="en-GB" altLang="en-US" sz="2400">
                <a:latin typeface="Arial" panose="020B0604020202020204" pitchFamily="34" charset="0"/>
              </a:rPr>
              <a:t>Aberdeen Grammar School</a:t>
            </a:r>
          </a:p>
          <a:p>
            <a:pPr eaLnBrk="1" hangingPunct="1">
              <a:spcBef>
                <a:spcPts val="1800"/>
              </a:spcBef>
              <a:buClrTx/>
              <a:buSzTx/>
              <a:buFontTx/>
              <a:buChar char="•"/>
            </a:pPr>
            <a:r>
              <a:rPr lang="en-GB" altLang="en-US" sz="2400">
                <a:latin typeface="Arial" panose="020B0604020202020204" pitchFamily="34" charset="0"/>
              </a:rPr>
              <a:t>North East Scotland College, Aberdeen (Skills for Work courses)</a:t>
            </a:r>
          </a:p>
          <a:p>
            <a:pPr eaLnBrk="1" hangingPunct="1">
              <a:spcBef>
                <a:spcPts val="1800"/>
              </a:spcBef>
              <a:buClrTx/>
              <a:buSzTx/>
              <a:buFontTx/>
              <a:buChar char="•"/>
            </a:pPr>
            <a:r>
              <a:rPr lang="en-GB" altLang="en-US" sz="2400">
                <a:latin typeface="Arial" panose="020B0604020202020204" pitchFamily="34" charset="0"/>
              </a:rPr>
              <a:t>Consortium – Hazlehead, Cults, Harlaw and Northfield Academies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8728239"/>
              </p:ext>
            </p:extLst>
          </p:nvPr>
        </p:nvGraphicFramePr>
        <p:xfrm>
          <a:off x="-86331" y="188640"/>
          <a:ext cx="9230331" cy="6525725"/>
        </p:xfrm>
        <a:graphic>
          <a:graphicData uri="http://schemas.openxmlformats.org/presentationml/2006/ole">
            <mc:AlternateContent xmlns:mc="http://schemas.openxmlformats.org/markup-compatibility/2006">
              <mc:Choice xmlns:v="urn:schemas-microsoft-com:vml" Requires="v">
                <p:oleObj spid="_x0000_s1034" name="Acrobat Document" r:id="rId4" imgW="11344233" imgH="8019810" progId="AcroExch.Document.DC">
                  <p:embed/>
                </p:oleObj>
              </mc:Choice>
              <mc:Fallback>
                <p:oleObj name="Acrobat Document" r:id="rId4" imgW="11344233" imgH="8019810" progId="AcroExch.Document.DC">
                  <p:embed/>
                  <p:pic>
                    <p:nvPicPr>
                      <p:cNvPr id="0" name=""/>
                      <p:cNvPicPr/>
                      <p:nvPr/>
                    </p:nvPicPr>
                    <p:blipFill>
                      <a:blip r:embed="rId5"/>
                      <a:stretch>
                        <a:fillRect/>
                      </a:stretch>
                    </p:blipFill>
                    <p:spPr>
                      <a:xfrm>
                        <a:off x="-86331" y="188640"/>
                        <a:ext cx="9230331" cy="6525725"/>
                      </a:xfrm>
                      <a:prstGeom prst="rect">
                        <a:avLst/>
                      </a:prstGeom>
                    </p:spPr>
                  </p:pic>
                </p:oleObj>
              </mc:Fallback>
            </mc:AlternateContent>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8914" name="Picture 2"/>
          <p:cNvSpPr>
            <a:spLocks noChangeAspect="1" noChangeArrowheads="1"/>
          </p:cNvSpPr>
          <p:nvPr/>
        </p:nvSpPr>
        <p:spPr bwMode="auto">
          <a:xfrm>
            <a:off x="115888" y="142875"/>
            <a:ext cx="8888412" cy="63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1800"/>
          </a:p>
        </p:txBody>
      </p:sp>
      <p:graphicFrame>
        <p:nvGraphicFramePr>
          <p:cNvPr id="2" name="Object 1"/>
          <p:cNvGraphicFramePr>
            <a:graphicFrameLocks noChangeAspect="1"/>
          </p:cNvGraphicFramePr>
          <p:nvPr>
            <p:extLst>
              <p:ext uri="{D42A27DB-BD31-4B8C-83A1-F6EECF244321}">
                <p14:modId xmlns:p14="http://schemas.microsoft.com/office/powerpoint/2010/main" val="1372780255"/>
              </p:ext>
            </p:extLst>
          </p:nvPr>
        </p:nvGraphicFramePr>
        <p:xfrm>
          <a:off x="-86331" y="132634"/>
          <a:ext cx="9230331" cy="6525725"/>
        </p:xfrm>
        <a:graphic>
          <a:graphicData uri="http://schemas.openxmlformats.org/presentationml/2006/ole">
            <mc:AlternateContent xmlns:mc="http://schemas.openxmlformats.org/markup-compatibility/2006">
              <mc:Choice xmlns:v="urn:schemas-microsoft-com:vml" Requires="v">
                <p:oleObj spid="_x0000_s2058" name="Acrobat Document" r:id="rId4" imgW="11344233" imgH="8019810" progId="AcroExch.Document.DC">
                  <p:embed/>
                </p:oleObj>
              </mc:Choice>
              <mc:Fallback>
                <p:oleObj name="Acrobat Document" r:id="rId4" imgW="11344233" imgH="8019810" progId="AcroExch.Document.DC">
                  <p:embed/>
                  <p:pic>
                    <p:nvPicPr>
                      <p:cNvPr id="0" name=""/>
                      <p:cNvPicPr/>
                      <p:nvPr/>
                    </p:nvPicPr>
                    <p:blipFill>
                      <a:blip r:embed="rId5"/>
                      <a:stretch>
                        <a:fillRect/>
                      </a:stretch>
                    </p:blipFill>
                    <p:spPr>
                      <a:xfrm>
                        <a:off x="-86331" y="132634"/>
                        <a:ext cx="9230331" cy="6525725"/>
                      </a:xfrm>
                      <a:prstGeom prst="rect">
                        <a:avLst/>
                      </a:prstGeom>
                    </p:spPr>
                  </p:pic>
                </p:oleObj>
              </mc:Fallback>
            </mc:AlternateContent>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NESCol Powerpoint 201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635" y="1493785"/>
            <a:ext cx="7003019" cy="4948689"/>
          </a:xfrm>
          <a:prstGeom prst="rect">
            <a:avLst/>
          </a:prstGeom>
        </p:spPr>
      </p:pic>
      <p:sp>
        <p:nvSpPr>
          <p:cNvPr id="2" name="TextBox 1"/>
          <p:cNvSpPr txBox="1"/>
          <p:nvPr/>
        </p:nvSpPr>
        <p:spPr>
          <a:xfrm>
            <a:off x="578274" y="1201397"/>
            <a:ext cx="7695855" cy="584775"/>
          </a:xfrm>
          <a:prstGeom prst="rect">
            <a:avLst/>
          </a:prstGeom>
          <a:noFill/>
        </p:spPr>
        <p:txBody>
          <a:bodyPr wrap="square" rtlCol="0">
            <a:spAutoFit/>
          </a:bodyPr>
          <a:lstStyle/>
          <a:p>
            <a:pPr algn="ctr"/>
            <a:r>
              <a:rPr lang="en-GB" sz="3200" dirty="0" smtClean="0">
                <a:solidFill>
                  <a:srgbClr val="7030A0"/>
                </a:solidFill>
              </a:rPr>
              <a:t>Shelley </a:t>
            </a:r>
            <a:r>
              <a:rPr lang="en-GB" sz="3200" dirty="0" err="1" smtClean="0">
                <a:solidFill>
                  <a:srgbClr val="7030A0"/>
                </a:solidFill>
              </a:rPr>
              <a:t>MacKenzie</a:t>
            </a:r>
            <a:endParaRPr lang="en-GB" sz="3200" dirty="0">
              <a:solidFill>
                <a:srgbClr val="7030A0"/>
              </a:solidFill>
            </a:endParaRPr>
          </a:p>
        </p:txBody>
      </p:sp>
    </p:spTree>
    <p:extLst>
      <p:ext uri="{BB962C8B-B14F-4D97-AF65-F5344CB8AC3E}">
        <p14:creationId xmlns:p14="http://schemas.microsoft.com/office/powerpoint/2010/main" val="378088672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0" y="857250"/>
            <a:ext cx="9144000" cy="5143501"/>
          </a:xfrm>
          <a:prstGeom prst="rect">
            <a:avLst/>
          </a:prstGeom>
        </p:spPr>
      </p:pic>
    </p:spTree>
    <p:extLst>
      <p:ext uri="{BB962C8B-B14F-4D97-AF65-F5344CB8AC3E}">
        <p14:creationId xmlns:p14="http://schemas.microsoft.com/office/powerpoint/2010/main" val="3115092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alpha val="97000"/>
          </a:srgbClr>
        </a:solid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3"/>
          <a:srcRect t="10200" b="10200"/>
          <a:stretch>
            <a:fillRect/>
          </a:stretch>
        </p:blipFill>
        <p:spPr>
          <a:xfrm>
            <a:off x="6609835" y="3810209"/>
            <a:ext cx="2743200" cy="1543050"/>
          </a:xfrm>
          <a:prstGeom prst="rect">
            <a:avLst/>
          </a:prstGeom>
          <a:effectLst>
            <a:reflection stA="0" endPos="65000" dist="50800" dir="5400000" sy="-100000" algn="bl" rotWithShape="0"/>
          </a:effectLst>
        </p:spPr>
      </p:pic>
      <p:sp useBgFill="1">
        <p:nvSpPr>
          <p:cNvPr id="17410" name="Rectangle 2"/>
          <p:cNvSpPr>
            <a:spLocks noGrp="1" noChangeArrowheads="1"/>
          </p:cNvSpPr>
          <p:nvPr>
            <p:ph type="title"/>
          </p:nvPr>
        </p:nvSpPr>
        <p:spPr>
          <a:xfrm>
            <a:off x="1793630" y="1975632"/>
            <a:ext cx="5106572" cy="3160340"/>
          </a:xfrm>
        </p:spPr>
        <p:txBody>
          <a:bodyPr/>
          <a:lstStyle/>
          <a:p>
            <a:pPr algn="ctr"/>
            <a:r>
              <a:rPr lang="en-GB" sz="2100" dirty="0"/>
              <a:t>Career Education Opportunities</a:t>
            </a:r>
            <a:r>
              <a:rPr lang="en-GB" sz="1800" dirty="0">
                <a:ea typeface="ＭＳ Ｐゴシック" charset="-128"/>
                <a:cs typeface="ＭＳ Ｐゴシック" charset="-128"/>
              </a:rPr>
              <a:t/>
            </a:r>
            <a:br>
              <a:rPr lang="en-GB" sz="1800" dirty="0">
                <a:ea typeface="ＭＳ Ｐゴシック" charset="-128"/>
                <a:cs typeface="ＭＳ Ｐゴシック" charset="-128"/>
              </a:rPr>
            </a:br>
            <a:r>
              <a:rPr lang="en-GB" sz="1800" dirty="0">
                <a:ea typeface="ＭＳ Ｐゴシック" charset="-128"/>
                <a:cs typeface="ＭＳ Ｐゴシック" charset="-128"/>
              </a:rPr>
              <a:t/>
            </a:r>
            <a:br>
              <a:rPr lang="en-GB" sz="1800" dirty="0">
                <a:ea typeface="ＭＳ Ｐゴシック" charset="-128"/>
                <a:cs typeface="ＭＳ Ｐゴシック" charset="-128"/>
              </a:rPr>
            </a:br>
            <a:r>
              <a:rPr lang="en-GB" sz="1800" dirty="0">
                <a:ea typeface="ＭＳ Ｐゴシック" charset="-128"/>
                <a:cs typeface="ＭＳ Ｐゴシック" charset="-128"/>
              </a:rPr>
              <a:t/>
            </a:r>
            <a:br>
              <a:rPr lang="en-GB" sz="1800" dirty="0">
                <a:ea typeface="ＭＳ Ｐゴシック" charset="-128"/>
                <a:cs typeface="ＭＳ Ｐゴシック" charset="-128"/>
              </a:rPr>
            </a:br>
            <a:r>
              <a:rPr lang="en-GB" sz="1800" dirty="0"/>
              <a:t>“As they move into the senior phase, young people of all abilities should have the opportunity to follow industry relevant vocational pathways alongside academic studies.”</a:t>
            </a:r>
            <a:br>
              <a:rPr lang="en-GB" sz="1800" dirty="0"/>
            </a:br>
            <a:r>
              <a:rPr lang="en-GB" sz="1800" dirty="0"/>
              <a:t/>
            </a:r>
            <a:br>
              <a:rPr lang="en-GB" sz="1800" dirty="0"/>
            </a:br>
            <a:r>
              <a:rPr lang="en-GB" sz="1050" dirty="0"/>
              <a:t>Education Working For All – June 2014</a:t>
            </a:r>
            <a:r>
              <a:rPr lang="en-GB" sz="1800" dirty="0"/>
              <a:t/>
            </a:r>
            <a:br>
              <a:rPr lang="en-GB" sz="1800" dirty="0"/>
            </a:br>
            <a:r>
              <a:rPr lang="en-GB" sz="1800" dirty="0"/>
              <a:t/>
            </a:r>
            <a:br>
              <a:rPr lang="en-GB" sz="1800" dirty="0"/>
            </a:br>
            <a:r>
              <a:rPr lang="en-GB" sz="1800" dirty="0">
                <a:ea typeface="ＭＳ Ｐゴシック" charset="-128"/>
                <a:cs typeface="ＭＳ Ｐゴシック" charset="-128"/>
              </a:rPr>
              <a:t/>
            </a:r>
            <a:br>
              <a:rPr lang="en-GB" sz="1800" dirty="0">
                <a:ea typeface="ＭＳ Ｐゴシック" charset="-128"/>
                <a:cs typeface="ＭＳ Ｐゴシック" charset="-128"/>
              </a:rPr>
            </a:br>
            <a:r>
              <a:rPr lang="en-GB" dirty="0" smtClean="0">
                <a:ea typeface="ＭＳ Ｐゴシック" charset="-128"/>
                <a:cs typeface="ＭＳ Ｐゴシック" charset="-128"/>
              </a:rPr>
              <a:t/>
            </a:r>
            <a:br>
              <a:rPr lang="en-GB" dirty="0" smtClean="0">
                <a:ea typeface="ＭＳ Ｐゴシック" charset="-128"/>
                <a:cs typeface="ＭＳ Ｐゴシック" charset="-128"/>
              </a:rPr>
            </a:br>
            <a:endParaRPr lang="en-GB" dirty="0" smtClean="0">
              <a:ea typeface="ＭＳ Ｐゴシック" charset="-128"/>
              <a:cs typeface="ＭＳ Ｐゴシック" charset="-128"/>
            </a:endParaRPr>
          </a:p>
        </p:txBody>
      </p:sp>
    </p:spTree>
    <p:extLst>
      <p:ext uri="{BB962C8B-B14F-4D97-AF65-F5344CB8AC3E}">
        <p14:creationId xmlns:p14="http://schemas.microsoft.com/office/powerpoint/2010/main" val="1574337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1147131"/>
            <a:ext cx="7772400" cy="857250"/>
          </a:xfrm>
        </p:spPr>
        <p:txBody>
          <a:bodyPr/>
          <a:lstStyle/>
          <a:p>
            <a:pPr algn="ctr"/>
            <a:r>
              <a:rPr lang="en-GB" b="1" dirty="0" smtClean="0">
                <a:latin typeface="Century Gothic" panose="020B0502020202020204" pitchFamily="34" charset="0"/>
              </a:rPr>
              <a:t>School College Links Courses</a:t>
            </a:r>
            <a:endParaRPr lang="en-GB" b="1" dirty="0">
              <a:latin typeface="Century Gothic" panose="020B0502020202020204" pitchFamily="34" charset="0"/>
            </a:endParaRPr>
          </a:p>
        </p:txBody>
      </p:sp>
      <p:sp>
        <p:nvSpPr>
          <p:cNvPr id="3" name="Content Placeholder 2"/>
          <p:cNvSpPr>
            <a:spLocks noGrp="1"/>
          </p:cNvSpPr>
          <p:nvPr>
            <p:ph idx="1"/>
          </p:nvPr>
        </p:nvSpPr>
        <p:spPr>
          <a:xfrm>
            <a:off x="1128713" y="2004381"/>
            <a:ext cx="7058025" cy="3086100"/>
          </a:xfrm>
        </p:spPr>
        <p:txBody>
          <a:bodyPr/>
          <a:lstStyle/>
          <a:p>
            <a:r>
              <a:rPr lang="en-GB" sz="1800" dirty="0">
                <a:solidFill>
                  <a:srgbClr val="7030A0"/>
                </a:solidFill>
                <a:latin typeface="Century Gothic" panose="020B0502020202020204" pitchFamily="34" charset="0"/>
                <a:ea typeface="ＭＳ Ｐゴシック" charset="-128"/>
                <a:cs typeface="ＭＳ Ｐゴシック" charset="-128"/>
              </a:rPr>
              <a:t>Young people can study a range of both school and College qualifications at the same time</a:t>
            </a:r>
          </a:p>
          <a:p>
            <a:pPr marL="0" indent="0">
              <a:buNone/>
            </a:pPr>
            <a:endParaRPr lang="en-GB" sz="1800" dirty="0">
              <a:solidFill>
                <a:srgbClr val="7030A0"/>
              </a:solidFill>
              <a:latin typeface="Century Gothic" panose="020B0502020202020204" pitchFamily="34" charset="0"/>
              <a:ea typeface="ＭＳ Ｐゴシック" charset="-128"/>
              <a:cs typeface="ＭＳ Ｐゴシック" charset="-128"/>
            </a:endParaRPr>
          </a:p>
          <a:p>
            <a:r>
              <a:rPr lang="en-GB" sz="1800" dirty="0">
                <a:solidFill>
                  <a:srgbClr val="7030A0"/>
                </a:solidFill>
                <a:latin typeface="Century Gothic" panose="020B0502020202020204" pitchFamily="34" charset="0"/>
                <a:ea typeface="ＭＳ Ｐゴシック" charset="-128"/>
                <a:cs typeface="ＭＳ Ｐゴシック" charset="-128"/>
              </a:rPr>
              <a:t>Choosing a School Link course will generally require pupils to attend a College Campus which may involve independent travelling.</a:t>
            </a:r>
          </a:p>
          <a:p>
            <a:endParaRPr lang="en-GB" sz="1800" dirty="0">
              <a:solidFill>
                <a:srgbClr val="7030A0"/>
              </a:solidFill>
              <a:latin typeface="Century Gothic" panose="020B0502020202020204" pitchFamily="34" charset="0"/>
              <a:ea typeface="ＭＳ Ｐゴシック" charset="-128"/>
              <a:cs typeface="ＭＳ Ｐゴシック" charset="-128"/>
            </a:endParaRPr>
          </a:p>
          <a:p>
            <a:r>
              <a:rPr lang="en-GB" sz="1800" dirty="0">
                <a:solidFill>
                  <a:srgbClr val="7030A0"/>
                </a:solidFill>
                <a:latin typeface="Century Gothic" panose="020B0502020202020204" pitchFamily="34" charset="0"/>
                <a:ea typeface="ＭＳ Ｐゴシック" charset="-128"/>
                <a:cs typeface="ＭＳ Ｐゴシック" charset="-128"/>
              </a:rPr>
              <a:t>Young people will be well equipped for moving on to either College, University or direct to employment having developed some of the essential skills required.</a:t>
            </a:r>
          </a:p>
        </p:txBody>
      </p:sp>
    </p:spTree>
    <p:extLst>
      <p:ext uri="{BB962C8B-B14F-4D97-AF65-F5344CB8AC3E}">
        <p14:creationId xmlns:p14="http://schemas.microsoft.com/office/powerpoint/2010/main" val="410528958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1033520"/>
            <a:ext cx="5829300" cy="857250"/>
          </a:xfrm>
        </p:spPr>
        <p:txBody>
          <a:bodyPr/>
          <a:lstStyle/>
          <a:p>
            <a:pPr algn="ctr"/>
            <a:r>
              <a:rPr lang="en-GB" dirty="0" smtClean="0"/>
              <a:t>Contact Us:</a:t>
            </a:r>
            <a:endParaRPr lang="en-GB" dirty="0"/>
          </a:p>
        </p:txBody>
      </p:sp>
      <p:sp>
        <p:nvSpPr>
          <p:cNvPr id="3" name="Content Placeholder 2"/>
          <p:cNvSpPr>
            <a:spLocks noGrp="1"/>
          </p:cNvSpPr>
          <p:nvPr>
            <p:ph idx="1"/>
          </p:nvPr>
        </p:nvSpPr>
        <p:spPr>
          <a:xfrm>
            <a:off x="1657350" y="2004381"/>
            <a:ext cx="5829300" cy="3086100"/>
          </a:xfrm>
        </p:spPr>
        <p:txBody>
          <a:bodyPr/>
          <a:lstStyle/>
          <a:p>
            <a:pPr marL="0" indent="0" algn="ctr">
              <a:buNone/>
            </a:pPr>
            <a:endParaRPr lang="en-GB" sz="1800" dirty="0">
              <a:latin typeface="Century Gothic" panose="020B0502020202020204" pitchFamily="34" charset="0"/>
              <a:ea typeface="ＭＳ Ｐゴシック" charset="-128"/>
              <a:cs typeface="ＭＳ Ｐゴシック" charset="-128"/>
            </a:endParaRPr>
          </a:p>
          <a:p>
            <a:pPr marL="0" indent="0" algn="ctr">
              <a:buNone/>
            </a:pPr>
            <a:r>
              <a:rPr lang="en-GB" sz="1800" dirty="0">
                <a:solidFill>
                  <a:srgbClr val="7030A0"/>
                </a:solidFill>
                <a:latin typeface="Century Gothic" panose="020B0502020202020204" pitchFamily="34" charset="0"/>
                <a:ea typeface="ＭＳ Ｐゴシック" charset="-128"/>
                <a:cs typeface="ＭＳ Ｐゴシック" charset="-128"/>
              </a:rPr>
              <a:t>Any queries from pupils or parents can be answered in school by Guidance Staff or please email us at:</a:t>
            </a:r>
          </a:p>
          <a:p>
            <a:pPr marL="0" indent="0" algn="ctr">
              <a:buNone/>
            </a:pPr>
            <a:r>
              <a:rPr lang="en-GB" sz="1800" b="1" dirty="0">
                <a:solidFill>
                  <a:srgbClr val="7030A0"/>
                </a:solidFill>
                <a:latin typeface="Century Gothic" panose="020B0502020202020204" pitchFamily="34" charset="0"/>
                <a:ea typeface="ＭＳ Ｐゴシック" charset="-128"/>
                <a:cs typeface="ＭＳ Ｐゴシック" charset="-128"/>
              </a:rPr>
              <a:t>schools@nescol.ac.uk</a:t>
            </a:r>
          </a:p>
          <a:p>
            <a:pPr marL="0" indent="0" algn="ctr">
              <a:buNone/>
            </a:pPr>
            <a:r>
              <a:rPr lang="en-GB" sz="1800" dirty="0">
                <a:solidFill>
                  <a:srgbClr val="7030A0"/>
                </a:solidFill>
                <a:latin typeface="Century Gothic" panose="020B0502020202020204" pitchFamily="34" charset="0"/>
                <a:ea typeface="ＭＳ Ｐゴシック" charset="-128"/>
                <a:cs typeface="ＭＳ Ｐゴシック" charset="-128"/>
              </a:rPr>
              <a:t>We are also on Twitter and Facebook for regular updates!</a:t>
            </a:r>
          </a:p>
          <a:p>
            <a:pPr marL="0" indent="0" algn="ctr">
              <a:buNone/>
            </a:pPr>
            <a:endParaRPr lang="en-GB" sz="1800" b="1" dirty="0">
              <a:solidFill>
                <a:srgbClr val="7030A0"/>
              </a:solidFill>
              <a:latin typeface="Century Gothic" panose="020B0502020202020204" pitchFamily="34" charset="0"/>
              <a:ea typeface="ＭＳ Ｐゴシック" charset="-128"/>
              <a:cs typeface="ＭＳ Ｐゴシック" charset="-128"/>
            </a:endParaRPr>
          </a:p>
          <a:p>
            <a:pPr marL="0" indent="0" algn="ctr">
              <a:spcBef>
                <a:spcPct val="0"/>
              </a:spcBef>
              <a:buNone/>
            </a:pPr>
            <a:r>
              <a:rPr lang="en-GB" altLang="en-US" sz="1500" b="1" u="sng" kern="1200"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www.facebook.com/NESColLinks</a:t>
            </a:r>
            <a:endParaRPr lang="en-GB" altLang="en-US" sz="1500" b="1" kern="1200" dirty="0">
              <a:solidFill>
                <a:srgbClr val="7030A0"/>
              </a:solidFill>
              <a:ea typeface="+mn-ea"/>
              <a:cs typeface="+mn-cs"/>
            </a:endParaRPr>
          </a:p>
          <a:p>
            <a:pPr marL="0" indent="0" algn="ctr">
              <a:spcBef>
                <a:spcPct val="0"/>
              </a:spcBef>
              <a:buNone/>
            </a:pPr>
            <a:r>
              <a:rPr lang="en-GB" altLang="en-US" sz="1500" b="1" u="sng" kern="1200"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www.twitter.com/NESColLinks</a:t>
            </a:r>
            <a:endParaRPr lang="en-GB" altLang="en-US" sz="1500" b="1" kern="1200" dirty="0">
              <a:solidFill>
                <a:srgbClr val="7030A0"/>
              </a:solidFill>
              <a:latin typeface="Arial" panose="020B0604020202020204" pitchFamily="34" charset="0"/>
              <a:ea typeface="+mn-ea"/>
              <a:cs typeface="+mn-cs"/>
            </a:endParaRPr>
          </a:p>
          <a:p>
            <a:pPr marL="0" indent="0" algn="ctr">
              <a:buNone/>
            </a:pPr>
            <a:endParaRPr lang="en-GB" sz="1800" dirty="0">
              <a:solidFill>
                <a:srgbClr val="7030A0"/>
              </a:solidFill>
              <a:latin typeface="Century Gothic" panose="020B0502020202020204" pitchFamily="34" charset="0"/>
              <a:ea typeface="ＭＳ Ｐゴシック" charset="-128"/>
              <a:cs typeface="ＭＳ Ｐゴシック" charset="-128"/>
            </a:endParaRPr>
          </a:p>
          <a:p>
            <a:pPr marL="0" indent="0" algn="ctr">
              <a:buNone/>
            </a:pPr>
            <a:endParaRPr lang="en-GB" sz="1800" dirty="0">
              <a:solidFill>
                <a:srgbClr val="7030A0"/>
              </a:solidFill>
              <a:latin typeface="Century Gothic" panose="020B0502020202020204" pitchFamily="34" charset="0"/>
              <a:ea typeface="ＭＳ Ｐゴシック" charset="-128"/>
              <a:cs typeface="ＭＳ Ｐゴシック" charset="-128"/>
            </a:endParaRPr>
          </a:p>
          <a:p>
            <a:pPr marL="0" indent="0" algn="ctr">
              <a:buNone/>
            </a:pPr>
            <a:endParaRPr lang="en-GB" sz="1800" dirty="0">
              <a:solidFill>
                <a:srgbClr val="7030A0"/>
              </a:solidFill>
              <a:latin typeface="Century Gothic" panose="020B0502020202020204" pitchFamily="34" charset="0"/>
              <a:ea typeface="ＭＳ Ｐゴシック" charset="-128"/>
              <a:cs typeface="ＭＳ Ｐゴシック" charset="-128"/>
            </a:endParaRPr>
          </a:p>
        </p:txBody>
      </p:sp>
      <p:pic>
        <p:nvPicPr>
          <p:cNvPr id="2054" name="Picture 9" descr="download (1)"/>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200150"/>
            <a:ext cx="121444" cy="12144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10" descr="download (2)"/>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1321594"/>
            <a:ext cx="121444" cy="1214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1" y="85557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1" fontAlgn="auto" hangingPunct="1">
              <a:spcBef>
                <a:spcPts val="0"/>
              </a:spcBef>
              <a:spcAft>
                <a:spcPts val="0"/>
              </a:spcAft>
            </a:pPr>
            <a:endParaRPr lang="en-GB">
              <a:solidFill>
                <a:srgbClr val="000000"/>
              </a:solidFill>
              <a:latin typeface="Times New Roman"/>
            </a:endParaRPr>
          </a:p>
        </p:txBody>
      </p:sp>
    </p:spTree>
    <p:extLst>
      <p:ext uri="{BB962C8B-B14F-4D97-AF65-F5344CB8AC3E}">
        <p14:creationId xmlns:p14="http://schemas.microsoft.com/office/powerpoint/2010/main" val="542067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042989" y="2205038"/>
            <a:ext cx="694939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4400" b="1" dirty="0" smtClean="0">
                <a:latin typeface="Arial" panose="020B0604020202020204" pitchFamily="34" charset="0"/>
              </a:rPr>
              <a:t>Support for Pupils</a:t>
            </a:r>
            <a:endParaRPr lang="en-GB" altLang="en-US" sz="4400" b="1"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7"/>
          <p:cNvSpPr txBox="1">
            <a:spLocks noChangeArrowheads="1"/>
          </p:cNvSpPr>
          <p:nvPr/>
        </p:nvSpPr>
        <p:spPr bwMode="auto">
          <a:xfrm>
            <a:off x="1087438" y="323850"/>
            <a:ext cx="658971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b="1">
                <a:latin typeface="Arial" panose="020B0604020202020204" pitchFamily="34" charset="0"/>
              </a:rPr>
              <a:t>Senior Phase Options</a:t>
            </a:r>
          </a:p>
        </p:txBody>
      </p:sp>
      <p:grpSp>
        <p:nvGrpSpPr>
          <p:cNvPr id="43011" name="Group 4"/>
          <p:cNvGrpSpPr>
            <a:grpSpLocks/>
          </p:cNvGrpSpPr>
          <p:nvPr/>
        </p:nvGrpSpPr>
        <p:grpSpPr bwMode="auto">
          <a:xfrm>
            <a:off x="1893888" y="2122488"/>
            <a:ext cx="4725987" cy="4454525"/>
            <a:chOff x="5709" y="2304"/>
            <a:chExt cx="4911" cy="5016"/>
          </a:xfrm>
        </p:grpSpPr>
        <p:sp>
          <p:nvSpPr>
            <p:cNvPr id="43013" name="WordArt 5"/>
            <p:cNvSpPr>
              <a:spLocks noChangeArrowheads="1" noChangeShapeType="1" noTextEdit="1"/>
            </p:cNvSpPr>
            <p:nvPr/>
          </p:nvSpPr>
          <p:spPr bwMode="auto">
            <a:xfrm rot="2053663">
              <a:off x="6451" y="4260"/>
              <a:ext cx="1705" cy="497"/>
            </a:xfrm>
            <a:prstGeom prst="rect">
              <a:avLst/>
            </a:prstGeom>
          </p:spPr>
          <p:txBody>
            <a:bodyPr wrap="none" fromWordArt="1">
              <a:prstTxWarp prst="textCanUp">
                <a:avLst>
                  <a:gd name="adj" fmla="val 85713"/>
                </a:avLst>
              </a:prstTxWarp>
            </a:bodyPr>
            <a:lstStyle/>
            <a:p>
              <a:pPr algn="ctr"/>
              <a:r>
                <a:rPr lang="en-GB" sz="3600" kern="10">
                  <a:ln w="12700">
                    <a:solidFill>
                      <a:srgbClr val="000099"/>
                    </a:solidFill>
                    <a:round/>
                    <a:headEnd/>
                    <a:tailEnd/>
                  </a:ln>
                  <a:solidFill>
                    <a:srgbClr val="666699"/>
                  </a:solidFill>
                  <a:latin typeface="Arial" panose="020B0604020202020204" pitchFamily="34" charset="0"/>
                  <a:cs typeface="Arial" panose="020B0604020202020204" pitchFamily="34" charset="0"/>
                </a:rPr>
                <a:t>Maths</a:t>
              </a:r>
            </a:p>
          </p:txBody>
        </p:sp>
        <p:sp>
          <p:nvSpPr>
            <p:cNvPr id="43014" name="WordArt 6"/>
            <p:cNvSpPr>
              <a:spLocks noChangeArrowheads="1" noChangeShapeType="1" noTextEdit="1"/>
            </p:cNvSpPr>
            <p:nvPr/>
          </p:nvSpPr>
          <p:spPr bwMode="auto">
            <a:xfrm rot="3065674">
              <a:off x="6872" y="3870"/>
              <a:ext cx="2373" cy="666"/>
            </a:xfrm>
            <a:prstGeom prst="rect">
              <a:avLst/>
            </a:prstGeom>
          </p:spPr>
          <p:txBody>
            <a:bodyPr wrap="none" fromWordArt="1">
              <a:prstTxWarp prst="textCanUp">
                <a:avLst>
                  <a:gd name="adj" fmla="val 85713"/>
                </a:avLst>
              </a:prstTxWarp>
            </a:bodyPr>
            <a:lstStyle/>
            <a:p>
              <a:pPr algn="ctr"/>
              <a:r>
                <a:rPr lang="en-GB" sz="3600" kern="10">
                  <a:ln w="12700">
                    <a:solidFill>
                      <a:srgbClr val="008000"/>
                    </a:solidFill>
                    <a:round/>
                    <a:headEnd/>
                    <a:tailEnd/>
                  </a:ln>
                  <a:solidFill>
                    <a:srgbClr val="339966"/>
                  </a:solidFill>
                  <a:latin typeface="Arial" panose="020B0604020202020204" pitchFamily="34" charset="0"/>
                  <a:cs typeface="Arial" panose="020B0604020202020204" pitchFamily="34" charset="0"/>
                </a:rPr>
                <a:t>Chemistry</a:t>
              </a:r>
            </a:p>
          </p:txBody>
        </p:sp>
        <p:pic>
          <p:nvPicPr>
            <p:cNvPr id="43015" name="Picture 7" descr="MC90044038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 y="3000"/>
              <a:ext cx="432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WordArt 8"/>
            <p:cNvSpPr>
              <a:spLocks noChangeArrowheads="1" noChangeShapeType="1" noTextEdit="1"/>
            </p:cNvSpPr>
            <p:nvPr/>
          </p:nvSpPr>
          <p:spPr bwMode="auto">
            <a:xfrm rot="1735817">
              <a:off x="5709" y="3215"/>
              <a:ext cx="1828" cy="676"/>
            </a:xfrm>
            <a:prstGeom prst="rect">
              <a:avLst/>
            </a:prstGeom>
          </p:spPr>
          <p:txBody>
            <a:bodyPr wrap="none" fromWordArt="1">
              <a:prstTxWarp prst="textCanUp">
                <a:avLst>
                  <a:gd name="adj" fmla="val 85713"/>
                </a:avLst>
              </a:prstTxWarp>
            </a:bodyPr>
            <a:lstStyle/>
            <a:p>
              <a:pPr algn="ctr"/>
              <a:r>
                <a:rPr lang="en-GB" sz="3600" kern="10">
                  <a:ln w="12700">
                    <a:solidFill>
                      <a:srgbClr val="808080"/>
                    </a:solidFill>
                    <a:round/>
                    <a:headEnd/>
                    <a:tailEnd/>
                  </a:ln>
                  <a:solidFill>
                    <a:srgbClr val="969696"/>
                  </a:solidFill>
                  <a:latin typeface="Arial" panose="020B0604020202020204" pitchFamily="34" charset="0"/>
                  <a:cs typeface="Arial" panose="020B0604020202020204" pitchFamily="34" charset="0"/>
                </a:rPr>
                <a:t>English</a:t>
              </a:r>
            </a:p>
          </p:txBody>
        </p:sp>
        <p:sp>
          <p:nvSpPr>
            <p:cNvPr id="43017" name="WordArt 9"/>
            <p:cNvSpPr>
              <a:spLocks noChangeArrowheads="1" noChangeShapeType="1" noTextEdit="1"/>
            </p:cNvSpPr>
            <p:nvPr/>
          </p:nvSpPr>
          <p:spPr bwMode="auto">
            <a:xfrm rot="3668914">
              <a:off x="7189" y="3134"/>
              <a:ext cx="2282" cy="621"/>
            </a:xfrm>
            <a:prstGeom prst="rect">
              <a:avLst/>
            </a:prstGeom>
          </p:spPr>
          <p:txBody>
            <a:bodyPr wrap="none" fromWordArt="1">
              <a:prstTxWarp prst="textCanUp">
                <a:avLst>
                  <a:gd name="adj" fmla="val 85713"/>
                </a:avLst>
              </a:prstTxWarp>
            </a:bodyPr>
            <a:lstStyle/>
            <a:p>
              <a:pPr algn="ctr"/>
              <a:r>
                <a:rPr lang="en-GB" sz="3600" kern="10">
                  <a:ln w="12700">
                    <a:solidFill>
                      <a:srgbClr val="800000"/>
                    </a:solidFill>
                    <a:round/>
                    <a:headEnd/>
                    <a:tailEnd/>
                  </a:ln>
                  <a:solidFill>
                    <a:srgbClr val="993300"/>
                  </a:solidFill>
                  <a:latin typeface="Arial" panose="020B0604020202020204" pitchFamily="34" charset="0"/>
                  <a:cs typeface="Arial" panose="020B0604020202020204" pitchFamily="34" charset="0"/>
                </a:rPr>
                <a:t>Geography</a:t>
              </a:r>
            </a:p>
          </p:txBody>
        </p:sp>
      </p:grpSp>
      <p:sp>
        <p:nvSpPr>
          <p:cNvPr id="43012" name="WordArt 14"/>
          <p:cNvSpPr>
            <a:spLocks noChangeArrowheads="1" noChangeShapeType="1" noTextEdit="1"/>
          </p:cNvSpPr>
          <p:nvPr/>
        </p:nvSpPr>
        <p:spPr bwMode="auto">
          <a:xfrm>
            <a:off x="3211513" y="5056188"/>
            <a:ext cx="2881312" cy="539750"/>
          </a:xfrm>
          <a:prstGeom prst="rect">
            <a:avLst/>
          </a:prstGeom>
        </p:spPr>
        <p:txBody>
          <a:bodyPr wrap="none" fromWordArt="1">
            <a:prstTxWarp prst="textPlain">
              <a:avLst>
                <a:gd name="adj" fmla="val 50000"/>
              </a:avLst>
            </a:prstTxWarp>
          </a:bodyPr>
          <a:lstStyle/>
          <a:p>
            <a:pPr algn="ctr"/>
            <a:r>
              <a:rPr lang="en-GB" sz="3600" kern="10">
                <a:ln w="12700">
                  <a:solidFill>
                    <a:srgbClr val="CC0000"/>
                  </a:solidFill>
                  <a:round/>
                  <a:headEnd/>
                  <a:tailEnd/>
                </a:ln>
                <a:solidFill>
                  <a:srgbClr val="FF0000"/>
                </a:solidFill>
                <a:latin typeface="Arial Black" panose="020B0A04020102020204" pitchFamily="34" charset="0"/>
              </a:rPr>
              <a:t>Senior Phase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66738" y="2303463"/>
            <a:ext cx="7966075"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533400" indent="4763">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lvl="1" algn="ctr" eaLnBrk="1" hangingPunct="1">
              <a:spcBef>
                <a:spcPct val="0"/>
              </a:spcBef>
              <a:buClrTx/>
              <a:buFont typeface="Wingdings" panose="05000000000000000000" pitchFamily="2" charset="2"/>
              <a:buNone/>
            </a:pPr>
            <a:r>
              <a:rPr lang="en-GB" altLang="en-US" sz="4400" b="1">
                <a:latin typeface="Arial" panose="020B0604020202020204" pitchFamily="34" charset="0"/>
              </a:rPr>
              <a:t>Ms Alison Murison</a:t>
            </a:r>
          </a:p>
          <a:p>
            <a:pPr lvl="1" algn="ctr" eaLnBrk="1" hangingPunct="1">
              <a:spcBef>
                <a:spcPct val="0"/>
              </a:spcBef>
              <a:buClrTx/>
              <a:buFont typeface="Wingdings" panose="05000000000000000000" pitchFamily="2" charset="2"/>
              <a:buNone/>
            </a:pPr>
            <a:r>
              <a:rPr lang="en-GB" altLang="en-US" sz="4400" b="1">
                <a:latin typeface="Arial" panose="020B0604020202020204" pitchFamily="34" charset="0"/>
              </a:rPr>
              <a:t>Head Teacher</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1087438" y="323850"/>
            <a:ext cx="6769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b="1">
                <a:latin typeface="Arial" panose="020B0604020202020204" pitchFamily="34" charset="0"/>
              </a:rPr>
              <a:t>Well informed and realistic decisions</a:t>
            </a:r>
          </a:p>
        </p:txBody>
      </p:sp>
      <p:sp>
        <p:nvSpPr>
          <p:cNvPr id="41987" name="Text Box 4"/>
          <p:cNvSpPr txBox="1">
            <a:spLocks noChangeArrowheads="1"/>
          </p:cNvSpPr>
          <p:nvPr/>
        </p:nvSpPr>
        <p:spPr bwMode="auto">
          <a:xfrm>
            <a:off x="1150938" y="1439863"/>
            <a:ext cx="7561262" cy="326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eaLnBrk="1" hangingPunct="1">
              <a:spcBef>
                <a:spcPct val="20000"/>
              </a:spcBef>
              <a:spcAft>
                <a:spcPts val="1200"/>
              </a:spcAft>
              <a:defRPr/>
            </a:pPr>
            <a:r>
              <a:rPr lang="en-GB" altLang="en-US" sz="3200" dirty="0" smtClean="0">
                <a:latin typeface="Arial" charset="0"/>
                <a:cs typeface="Arial" charset="0"/>
              </a:rPr>
              <a:t>PTPS SUPPORT</a:t>
            </a:r>
          </a:p>
          <a:p>
            <a:pPr eaLnBrk="1" hangingPunct="1">
              <a:spcBef>
                <a:spcPct val="20000"/>
              </a:spcBef>
              <a:spcAft>
                <a:spcPts val="1200"/>
              </a:spcAft>
              <a:defRPr/>
            </a:pPr>
            <a:r>
              <a:rPr lang="en-GB" altLang="en-US" sz="2800" dirty="0" smtClean="0">
                <a:latin typeface="Arial" charset="0"/>
                <a:cs typeface="Arial" charset="0"/>
              </a:rPr>
              <a:t>Social Education</a:t>
            </a:r>
          </a:p>
          <a:p>
            <a:pPr marL="457200" indent="-457200" eaLnBrk="1" hangingPunct="1">
              <a:spcBef>
                <a:spcPct val="20000"/>
              </a:spcBef>
              <a:spcAft>
                <a:spcPts val="1200"/>
              </a:spcAft>
              <a:buFont typeface="Arial" pitchFamily="34" charset="0"/>
              <a:buChar char="•"/>
              <a:defRPr/>
            </a:pPr>
            <a:r>
              <a:rPr lang="en-GB" altLang="en-US" sz="2800" dirty="0" smtClean="0">
                <a:latin typeface="Arial" charset="0"/>
                <a:cs typeface="Arial" charset="0"/>
              </a:rPr>
              <a:t>Research</a:t>
            </a:r>
          </a:p>
          <a:p>
            <a:pPr marL="457200" indent="-457200" eaLnBrk="1" hangingPunct="1">
              <a:spcBef>
                <a:spcPct val="20000"/>
              </a:spcBef>
              <a:spcAft>
                <a:spcPts val="1200"/>
              </a:spcAft>
              <a:buFont typeface="Arial" pitchFamily="34" charset="0"/>
              <a:buChar char="•"/>
              <a:defRPr/>
            </a:pPr>
            <a:r>
              <a:rPr lang="en-GB" altLang="en-US" sz="2800" dirty="0" smtClean="0">
                <a:latin typeface="Arial" charset="0"/>
                <a:cs typeface="Arial" charset="0"/>
              </a:rPr>
              <a:t>Skill and strength analysis</a:t>
            </a:r>
          </a:p>
          <a:p>
            <a:pPr marL="457200" indent="-457200" eaLnBrk="1" hangingPunct="1">
              <a:spcBef>
                <a:spcPct val="20000"/>
              </a:spcBef>
              <a:spcAft>
                <a:spcPts val="1200"/>
              </a:spcAft>
              <a:buFont typeface="Arial" pitchFamily="34" charset="0"/>
              <a:buChar char="•"/>
              <a:defRPr/>
            </a:pPr>
            <a:r>
              <a:rPr lang="en-GB" altLang="en-US" sz="2800" dirty="0" smtClean="0">
                <a:latin typeface="Arial" charset="0"/>
                <a:cs typeface="Arial" charset="0"/>
              </a:rPr>
              <a:t>General advice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1087438" y="323850"/>
            <a:ext cx="6769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b="1">
                <a:latin typeface="Arial" panose="020B0604020202020204" pitchFamily="34" charset="0"/>
              </a:rPr>
              <a:t>Well informed and realistic decisions</a:t>
            </a:r>
          </a:p>
        </p:txBody>
      </p:sp>
      <p:sp>
        <p:nvSpPr>
          <p:cNvPr id="41987" name="Text Box 4"/>
          <p:cNvSpPr txBox="1">
            <a:spLocks noChangeArrowheads="1"/>
          </p:cNvSpPr>
          <p:nvPr/>
        </p:nvSpPr>
        <p:spPr bwMode="auto">
          <a:xfrm>
            <a:off x="1150938" y="1439863"/>
            <a:ext cx="7561262"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eaLnBrk="1" hangingPunct="1">
              <a:spcBef>
                <a:spcPct val="20000"/>
              </a:spcBef>
              <a:spcAft>
                <a:spcPts val="1200"/>
              </a:spcAft>
              <a:defRPr/>
            </a:pPr>
            <a:r>
              <a:rPr lang="en-GB" altLang="en-US" sz="3200" dirty="0" smtClean="0">
                <a:latin typeface="Arial" charset="0"/>
                <a:cs typeface="Arial" charset="0"/>
              </a:rPr>
              <a:t>PTPS SUPPORT</a:t>
            </a:r>
            <a:endParaRPr lang="en-GB" altLang="en-US" sz="2800" dirty="0" smtClean="0">
              <a:latin typeface="Arial" charset="0"/>
              <a:cs typeface="Arial" charset="0"/>
            </a:endParaRPr>
          </a:p>
          <a:p>
            <a:pPr eaLnBrk="1" hangingPunct="1">
              <a:spcBef>
                <a:spcPct val="20000"/>
              </a:spcBef>
              <a:spcAft>
                <a:spcPts val="1200"/>
              </a:spcAft>
              <a:defRPr/>
            </a:pPr>
            <a:r>
              <a:rPr lang="en-GB" altLang="en-US" sz="2800" dirty="0" smtClean="0">
                <a:latin typeface="Arial" charset="0"/>
                <a:cs typeface="Arial" charset="0"/>
              </a:rPr>
              <a:t>One to One interviews</a:t>
            </a:r>
          </a:p>
          <a:p>
            <a:pPr marL="171450" indent="-457200" eaLnBrk="1" hangingPunct="1">
              <a:spcBef>
                <a:spcPct val="20000"/>
              </a:spcBef>
              <a:buFont typeface="Arial" pitchFamily="34" charset="0"/>
              <a:buChar char="•"/>
              <a:defRPr/>
            </a:pPr>
            <a:r>
              <a:rPr lang="en-GB" altLang="en-US" sz="2800" dirty="0" smtClean="0">
                <a:latin typeface="Arial" charset="0"/>
                <a:cs typeface="Arial" charset="0"/>
              </a:rPr>
              <a:t>Review and Reflect upon subject reports      </a:t>
            </a:r>
          </a:p>
          <a:p>
            <a:pPr eaLnBrk="1" hangingPunct="1">
              <a:spcBef>
                <a:spcPct val="20000"/>
              </a:spcBef>
              <a:defRPr/>
            </a:pPr>
            <a:r>
              <a:rPr lang="en-GB" altLang="en-US" sz="2800" dirty="0">
                <a:latin typeface="Arial" charset="0"/>
                <a:cs typeface="Arial" charset="0"/>
              </a:rPr>
              <a:t> </a:t>
            </a:r>
            <a:r>
              <a:rPr lang="en-GB" altLang="en-US" sz="2800" dirty="0" smtClean="0">
                <a:latin typeface="Arial" charset="0"/>
                <a:cs typeface="Arial" charset="0"/>
              </a:rPr>
              <a:t>    and tracked data</a:t>
            </a:r>
          </a:p>
          <a:p>
            <a:pPr marL="171450" indent="-457200" eaLnBrk="1" hangingPunct="1">
              <a:spcBef>
                <a:spcPct val="20000"/>
              </a:spcBef>
              <a:buFont typeface="Arial" pitchFamily="34" charset="0"/>
              <a:buChar char="•"/>
              <a:defRPr/>
            </a:pPr>
            <a:r>
              <a:rPr lang="en-GB" altLang="en-US" sz="2800" dirty="0" smtClean="0">
                <a:latin typeface="Arial" charset="0"/>
                <a:cs typeface="Arial" charset="0"/>
              </a:rPr>
              <a:t>Strongest subjects</a:t>
            </a:r>
          </a:p>
          <a:p>
            <a:pPr marL="171450" indent="-457200" eaLnBrk="1" hangingPunct="1">
              <a:spcBef>
                <a:spcPct val="20000"/>
              </a:spcBef>
              <a:buFont typeface="Arial" pitchFamily="34" charset="0"/>
              <a:buChar char="•"/>
              <a:defRPr/>
            </a:pPr>
            <a:r>
              <a:rPr lang="en-GB" altLang="en-US" sz="2800" dirty="0" smtClean="0">
                <a:latin typeface="Arial" charset="0"/>
                <a:cs typeface="Arial" charset="0"/>
              </a:rPr>
              <a:t>Subjects they enjoy</a:t>
            </a:r>
          </a:p>
          <a:p>
            <a:pPr marL="171450" indent="-457200" eaLnBrk="1" hangingPunct="1">
              <a:spcBef>
                <a:spcPct val="20000"/>
              </a:spcBef>
              <a:buFont typeface="Arial" pitchFamily="34" charset="0"/>
              <a:buChar char="•"/>
              <a:defRPr/>
            </a:pPr>
            <a:r>
              <a:rPr lang="en-GB" altLang="en-US" sz="2800" dirty="0" smtClean="0">
                <a:latin typeface="Arial" charset="0"/>
                <a:cs typeface="Arial" charset="0"/>
              </a:rPr>
              <a:t>Future career requirements</a:t>
            </a:r>
          </a:p>
          <a:p>
            <a:pPr marL="171450" indent="-457200" eaLnBrk="1" hangingPunct="1">
              <a:spcBef>
                <a:spcPct val="20000"/>
              </a:spcBef>
              <a:buFont typeface="Arial" pitchFamily="34" charset="0"/>
              <a:buChar char="•"/>
              <a:defRPr/>
            </a:pPr>
            <a:r>
              <a:rPr lang="en-GB" altLang="en-US" sz="2800" dirty="0" smtClean="0">
                <a:latin typeface="Arial" charset="0"/>
                <a:cs typeface="Arial" charset="0"/>
              </a:rPr>
              <a:t>Realistic choices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1087438" y="323850"/>
            <a:ext cx="69484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b="1">
                <a:latin typeface="Arial" panose="020B0604020202020204" pitchFamily="34" charset="0"/>
              </a:rPr>
              <a:t>Well informed and realistic decisions</a:t>
            </a:r>
          </a:p>
        </p:txBody>
      </p:sp>
      <p:sp>
        <p:nvSpPr>
          <p:cNvPr id="43011" name="Text Box 4"/>
          <p:cNvSpPr txBox="1">
            <a:spLocks noChangeArrowheads="1"/>
          </p:cNvSpPr>
          <p:nvPr/>
        </p:nvSpPr>
        <p:spPr bwMode="auto">
          <a:xfrm>
            <a:off x="1196625" y="1358770"/>
            <a:ext cx="7578725"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marL="0" indent="0" eaLnBrk="1" hangingPunct="1">
              <a:defRPr/>
            </a:pPr>
            <a:r>
              <a:rPr lang="en-GB" altLang="en-US" sz="2800" b="1" dirty="0" smtClean="0">
                <a:latin typeface="Arial" charset="0"/>
                <a:cs typeface="Arial" charset="0"/>
              </a:rPr>
              <a:t>RESOURCES</a:t>
            </a:r>
          </a:p>
          <a:p>
            <a:pPr marL="0" indent="0" eaLnBrk="1" hangingPunct="1">
              <a:defRPr/>
            </a:pPr>
            <a:endParaRPr lang="en-GB" altLang="en-US" sz="2400" b="1" dirty="0" smtClean="0">
              <a:latin typeface="Arial" charset="0"/>
              <a:cs typeface="Arial" charset="0"/>
            </a:endParaRPr>
          </a:p>
          <a:p>
            <a:pPr marL="342900" lvl="1" indent="-342900" eaLnBrk="1" hangingPunct="1">
              <a:buFont typeface="Arial" pitchFamily="34" charset="0"/>
              <a:buChar char="•"/>
              <a:defRPr/>
            </a:pPr>
            <a:r>
              <a:rPr lang="en-GB" altLang="en-US" sz="2800" dirty="0" smtClean="0">
                <a:latin typeface="Arial" charset="0"/>
                <a:cs typeface="Arial" charset="0"/>
              </a:rPr>
              <a:t>Careers section in library</a:t>
            </a:r>
          </a:p>
          <a:p>
            <a:pPr marL="342900" lvl="1" indent="-342900" eaLnBrk="1" hangingPunct="1">
              <a:buFont typeface="Arial" pitchFamily="34" charset="0"/>
              <a:buChar char="•"/>
              <a:defRPr/>
            </a:pPr>
            <a:r>
              <a:rPr lang="en-GB" altLang="en-US" sz="2800" dirty="0" smtClean="0">
                <a:latin typeface="Arial" charset="0"/>
                <a:cs typeface="Arial" charset="0"/>
              </a:rPr>
              <a:t>Senior Phase course booklets (on school website)</a:t>
            </a:r>
          </a:p>
          <a:p>
            <a:pPr marL="342900" lvl="1" indent="-342900" eaLnBrk="1" hangingPunct="1">
              <a:buFont typeface="Arial" pitchFamily="34" charset="0"/>
              <a:buChar char="•"/>
              <a:defRPr/>
            </a:pPr>
            <a:r>
              <a:rPr lang="en-GB" altLang="en-US" sz="2800" dirty="0" smtClean="0">
                <a:latin typeface="Arial" charset="0"/>
                <a:cs typeface="Arial" charset="0"/>
              </a:rPr>
              <a:t>College course information </a:t>
            </a:r>
            <a:r>
              <a:rPr lang="en-GB" altLang="en-US" sz="2800" dirty="0">
                <a:latin typeface="Arial" charset="0"/>
                <a:cs typeface="Arial" charset="0"/>
              </a:rPr>
              <a:t>booklet (on school website</a:t>
            </a:r>
            <a:r>
              <a:rPr lang="en-GB" altLang="en-US" sz="2800" dirty="0" smtClean="0">
                <a:latin typeface="Arial" charset="0"/>
                <a:cs typeface="Arial" charset="0"/>
              </a:rPr>
              <a:t>)</a:t>
            </a:r>
          </a:p>
          <a:p>
            <a:pPr marL="0" indent="0" eaLnBrk="1" hangingPunct="1">
              <a:defRPr/>
            </a:pPr>
            <a:endParaRPr lang="en-GB" altLang="en-US" sz="2400" b="1" dirty="0" smtClean="0">
              <a:latin typeface="Arial" charset="0"/>
              <a:cs typeface="Arial" charset="0"/>
            </a:endParaRPr>
          </a:p>
          <a:p>
            <a:pPr marL="0" indent="0" eaLnBrk="1" hangingPunct="1">
              <a:defRPr/>
            </a:pPr>
            <a:endParaRPr lang="en-GB" altLang="en-US" sz="2400" b="1" dirty="0" smtClean="0">
              <a:latin typeface="Arial" charset="0"/>
              <a:cs typeface="Arial" charset="0"/>
            </a:endParaRPr>
          </a:p>
          <a:p>
            <a:pPr marL="0" indent="0" eaLnBrk="1" hangingPunct="1">
              <a:defRPr/>
            </a:pPr>
            <a:r>
              <a:rPr lang="en-GB" altLang="en-US" sz="2800" b="1" dirty="0" smtClean="0">
                <a:latin typeface="Arial" charset="0"/>
                <a:cs typeface="Arial" charset="0"/>
              </a:rPr>
              <a:t>SENIOR PUPILS</a:t>
            </a:r>
          </a:p>
          <a:p>
            <a:pPr marL="0" indent="0" eaLnBrk="1" hangingPunct="1">
              <a:defRPr/>
            </a:pPr>
            <a:endParaRPr lang="en-GB" altLang="en-US" sz="2400" b="1" dirty="0" smtClean="0">
              <a:latin typeface="Arial" charset="0"/>
              <a:cs typeface="Arial" charset="0"/>
            </a:endParaRPr>
          </a:p>
          <a:p>
            <a:pPr eaLnBrk="1" hangingPunct="1">
              <a:buFont typeface="Arial" pitchFamily="34" charset="0"/>
              <a:buChar char="•"/>
              <a:defRPr/>
            </a:pPr>
            <a:r>
              <a:rPr lang="en-GB" altLang="en-US" sz="2800" dirty="0" smtClean="0">
                <a:latin typeface="Arial" charset="0"/>
                <a:cs typeface="Arial" charset="0"/>
              </a:rPr>
              <a:t>Information shared during tutor time</a:t>
            </a:r>
          </a:p>
          <a:p>
            <a:pPr marL="0" indent="0" eaLnBrk="1" hangingPunct="1">
              <a:defRPr/>
            </a:pPr>
            <a:endParaRPr lang="en-GB" altLang="en-US" sz="2000" b="1" dirty="0" smtClean="0">
              <a:latin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p:txBody>
          <a:bodyPr/>
          <a:lstStyle/>
          <a:p>
            <a:pPr eaLnBrk="1" hangingPunct="1"/>
            <a:r>
              <a:rPr lang="en-GB" altLang="en-US" smtClean="0"/>
              <a:t>Morag Evans</a:t>
            </a:r>
          </a:p>
        </p:txBody>
      </p:sp>
      <p:sp>
        <p:nvSpPr>
          <p:cNvPr id="47107" name="Rectangle 3"/>
          <p:cNvSpPr>
            <a:spLocks noGrp="1" noChangeArrowheads="1"/>
          </p:cNvSpPr>
          <p:nvPr>
            <p:ph type="subTitle" idx="1"/>
          </p:nvPr>
        </p:nvSpPr>
        <p:spPr/>
        <p:txBody>
          <a:bodyPr/>
          <a:lstStyle/>
          <a:p>
            <a:pPr eaLnBrk="1" hangingPunct="1"/>
            <a:r>
              <a:rPr lang="en-GB" altLang="en-US" sz="4400" smtClean="0"/>
              <a:t>Careers Adviser</a:t>
            </a:r>
          </a:p>
        </p:txBody>
      </p:sp>
      <p:sp>
        <p:nvSpPr>
          <p:cNvPr id="47108" name="Picture 4" descr="sds-cmyk-logo"/>
          <p:cNvSpPr>
            <a:spLocks noChangeAspect="1" noChangeArrowheads="1"/>
          </p:cNvSpPr>
          <p:nvPr/>
        </p:nvSpPr>
        <p:spPr bwMode="auto">
          <a:xfrm>
            <a:off x="250825" y="260350"/>
            <a:ext cx="21050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pic>
        <p:nvPicPr>
          <p:cNvPr id="47109" name="Picture 4" descr="http://www.scottish-enterprise.com/publications/sds-cmyk-logo.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1188" y="233363"/>
            <a:ext cx="15049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GB" altLang="en-US" smtClean="0"/>
              <a:t>Our Service</a:t>
            </a:r>
          </a:p>
        </p:txBody>
      </p:sp>
      <p:sp>
        <p:nvSpPr>
          <p:cNvPr id="48131" name="Rectangle 3"/>
          <p:cNvSpPr>
            <a:spLocks noGrp="1" noChangeArrowheads="1"/>
          </p:cNvSpPr>
          <p:nvPr>
            <p:ph type="body" idx="1"/>
          </p:nvPr>
        </p:nvSpPr>
        <p:spPr/>
        <p:txBody>
          <a:bodyPr/>
          <a:lstStyle/>
          <a:p>
            <a:pPr eaLnBrk="1" hangingPunct="1">
              <a:lnSpc>
                <a:spcPct val="90000"/>
              </a:lnSpc>
            </a:pPr>
            <a:r>
              <a:rPr lang="en-GB" altLang="en-US" sz="2800" smtClean="0"/>
              <a:t>All Age – Union St office</a:t>
            </a:r>
          </a:p>
          <a:p>
            <a:pPr eaLnBrk="1" hangingPunct="1">
              <a:lnSpc>
                <a:spcPct val="90000"/>
              </a:lnSpc>
            </a:pPr>
            <a:r>
              <a:rPr lang="en-GB" altLang="en-US" sz="2800" smtClean="0"/>
              <a:t>Face to face - Online – Facebook - Twitter</a:t>
            </a:r>
          </a:p>
          <a:p>
            <a:pPr eaLnBrk="1" hangingPunct="1">
              <a:lnSpc>
                <a:spcPct val="90000"/>
              </a:lnSpc>
            </a:pPr>
            <a:r>
              <a:rPr lang="en-GB" altLang="en-US" sz="2800" smtClean="0"/>
              <a:t>Not bound by school terms</a:t>
            </a:r>
          </a:p>
          <a:p>
            <a:pPr eaLnBrk="1" hangingPunct="1">
              <a:lnSpc>
                <a:spcPct val="90000"/>
              </a:lnSpc>
            </a:pPr>
            <a:r>
              <a:rPr lang="en-GB" altLang="en-US" sz="2800" smtClean="0"/>
              <a:t>Continuity through school and beyond</a:t>
            </a:r>
          </a:p>
          <a:p>
            <a:pPr eaLnBrk="1" hangingPunct="1">
              <a:lnSpc>
                <a:spcPct val="90000"/>
              </a:lnSpc>
            </a:pPr>
            <a:r>
              <a:rPr lang="en-GB" altLang="en-US" sz="2800" smtClean="0"/>
              <a:t>Mostly aimed at S4/5/6 in school</a:t>
            </a:r>
          </a:p>
          <a:p>
            <a:pPr eaLnBrk="1" hangingPunct="1">
              <a:lnSpc>
                <a:spcPct val="90000"/>
              </a:lnSpc>
            </a:pPr>
            <a:r>
              <a:rPr lang="en-GB" altLang="en-US" sz="2800" smtClean="0"/>
              <a:t>Individual interviews mainly agreed via PTPS</a:t>
            </a:r>
          </a:p>
          <a:p>
            <a:pPr eaLnBrk="1" hangingPunct="1">
              <a:lnSpc>
                <a:spcPct val="90000"/>
              </a:lnSpc>
            </a:pPr>
            <a:r>
              <a:rPr lang="en-GB" altLang="en-US" sz="2800" smtClean="0"/>
              <a:t>Lunchtime Clinic for all – 2</a:t>
            </a:r>
            <a:r>
              <a:rPr lang="en-GB" altLang="en-US" sz="2800" baseline="30000" smtClean="0"/>
              <a:t>nd</a:t>
            </a:r>
            <a:r>
              <a:rPr lang="en-GB" altLang="en-US" sz="2800" smtClean="0"/>
              <a:t> half of lunchtime usually Mon, Tues, Wed</a:t>
            </a:r>
          </a:p>
          <a:p>
            <a:pPr eaLnBrk="1" hangingPunct="1">
              <a:lnSpc>
                <a:spcPct val="90000"/>
              </a:lnSpc>
            </a:pPr>
            <a:r>
              <a:rPr lang="en-GB" altLang="en-US" sz="2800" smtClean="0"/>
              <a:t>Just finished visiting all S3 PSE classes</a:t>
            </a:r>
          </a:p>
        </p:txBody>
      </p:sp>
      <p:pic>
        <p:nvPicPr>
          <p:cNvPr id="48132" name="Picture 3" descr="http://www.scottish-enterprise.com/publications/sds-cmyk-logo.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1188" y="233363"/>
            <a:ext cx="15049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GB" altLang="en-US" smtClean="0"/>
              <a:t>Research</a:t>
            </a:r>
          </a:p>
        </p:txBody>
      </p:sp>
      <p:sp>
        <p:nvSpPr>
          <p:cNvPr id="49155" name="Content Placeholder 2"/>
          <p:cNvSpPr>
            <a:spLocks noGrp="1"/>
          </p:cNvSpPr>
          <p:nvPr>
            <p:ph idx="1"/>
          </p:nvPr>
        </p:nvSpPr>
        <p:spPr/>
        <p:txBody>
          <a:bodyPr/>
          <a:lstStyle/>
          <a:p>
            <a:pPr eaLnBrk="1" hangingPunct="1"/>
            <a:r>
              <a:rPr lang="en-GB" altLang="en-US" smtClean="0"/>
              <a:t>Must be done by/with pupil – choice is theirs</a:t>
            </a:r>
          </a:p>
          <a:p>
            <a:pPr eaLnBrk="1" hangingPunct="1"/>
            <a:r>
              <a:rPr lang="en-GB" altLang="en-US" smtClean="0">
                <a:hlinkClick r:id="rId2"/>
              </a:rPr>
              <a:t>www.myworldofwork.co.uk</a:t>
            </a:r>
            <a:endParaRPr lang="en-GB" altLang="en-US" smtClean="0"/>
          </a:p>
          <a:p>
            <a:pPr eaLnBrk="1" hangingPunct="1"/>
            <a:r>
              <a:rPr lang="en-GB" altLang="en-US" smtClean="0">
                <a:hlinkClick r:id="rId3"/>
              </a:rPr>
              <a:t>www.planitplus.net</a:t>
            </a:r>
            <a:endParaRPr lang="en-GB" altLang="en-US" smtClean="0"/>
          </a:p>
          <a:p>
            <a:pPr eaLnBrk="1" hangingPunct="1"/>
            <a:r>
              <a:rPr lang="en-GB" altLang="en-US" smtClean="0"/>
              <a:t>Careers Library</a:t>
            </a:r>
          </a:p>
          <a:p>
            <a:pPr eaLnBrk="1" hangingPunct="1"/>
            <a:r>
              <a:rPr lang="en-GB" altLang="en-US" smtClean="0"/>
              <a:t>Social Networking / Media</a:t>
            </a:r>
          </a:p>
          <a:p>
            <a:pPr eaLnBrk="1" hangingPunct="1"/>
            <a:r>
              <a:rPr lang="en-GB" altLang="en-US" smtClean="0"/>
              <a:t>Talk to people</a:t>
            </a:r>
          </a:p>
        </p:txBody>
      </p:sp>
      <p:pic>
        <p:nvPicPr>
          <p:cNvPr id="49156" name="Picture 3" descr="http://www.scottish-enterprise.com/publications/sds-cmyk-logo.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522288" y="233363"/>
            <a:ext cx="15049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58288" cy="732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GB" altLang="en-US" smtClean="0"/>
              <a:t>Work Experience</a:t>
            </a:r>
          </a:p>
        </p:txBody>
      </p:sp>
      <p:sp>
        <p:nvSpPr>
          <p:cNvPr id="52227" name="Rectangle 3"/>
          <p:cNvSpPr>
            <a:spLocks noGrp="1" noChangeArrowheads="1"/>
          </p:cNvSpPr>
          <p:nvPr>
            <p:ph type="body" idx="1"/>
          </p:nvPr>
        </p:nvSpPr>
        <p:spPr/>
        <p:txBody>
          <a:bodyPr/>
          <a:lstStyle/>
          <a:p>
            <a:pPr eaLnBrk="1" hangingPunct="1">
              <a:lnSpc>
                <a:spcPct val="90000"/>
              </a:lnSpc>
            </a:pPr>
            <a:r>
              <a:rPr lang="en-GB" altLang="en-US" smtClean="0"/>
              <a:t>School organised experience – 1wk in May</a:t>
            </a:r>
          </a:p>
          <a:p>
            <a:pPr eaLnBrk="1" hangingPunct="1">
              <a:lnSpc>
                <a:spcPct val="90000"/>
              </a:lnSpc>
            </a:pPr>
            <a:r>
              <a:rPr lang="en-GB" altLang="en-US" smtClean="0"/>
              <a:t>Organise your own too – as many as you want!</a:t>
            </a:r>
          </a:p>
          <a:p>
            <a:pPr eaLnBrk="1" hangingPunct="1">
              <a:lnSpc>
                <a:spcPct val="90000"/>
              </a:lnSpc>
            </a:pPr>
            <a:r>
              <a:rPr lang="en-GB" altLang="en-US" smtClean="0"/>
              <a:t>In the holidays/weekends</a:t>
            </a:r>
          </a:p>
          <a:p>
            <a:pPr eaLnBrk="1" hangingPunct="1">
              <a:lnSpc>
                <a:spcPct val="90000"/>
              </a:lnSpc>
            </a:pPr>
            <a:r>
              <a:rPr lang="en-GB" altLang="en-US" smtClean="0"/>
              <a:t>Helps research</a:t>
            </a:r>
          </a:p>
          <a:p>
            <a:pPr eaLnBrk="1" hangingPunct="1">
              <a:lnSpc>
                <a:spcPct val="90000"/>
              </a:lnSpc>
            </a:pPr>
            <a:r>
              <a:rPr lang="en-GB" altLang="en-US" smtClean="0"/>
              <a:t>Sets you apart</a:t>
            </a:r>
          </a:p>
          <a:p>
            <a:pPr eaLnBrk="1" hangingPunct="1">
              <a:lnSpc>
                <a:spcPct val="90000"/>
              </a:lnSpc>
            </a:pPr>
            <a:r>
              <a:rPr lang="en-GB" altLang="en-US" smtClean="0"/>
              <a:t>Confidence</a:t>
            </a:r>
          </a:p>
          <a:p>
            <a:pPr eaLnBrk="1" hangingPunct="1">
              <a:lnSpc>
                <a:spcPct val="90000"/>
              </a:lnSpc>
            </a:pPr>
            <a:r>
              <a:rPr lang="en-GB" altLang="en-US" smtClean="0"/>
              <a:t>Something to talk about in interviews</a:t>
            </a:r>
          </a:p>
        </p:txBody>
      </p:sp>
      <p:pic>
        <p:nvPicPr>
          <p:cNvPr id="52228" name="Picture 3" descr="http://www.scottish-enterprise.com/publications/sds-cmyk-logo.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41313" y="188913"/>
            <a:ext cx="15049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GB" altLang="en-US" smtClean="0"/>
              <a:t>Useful Websites</a:t>
            </a:r>
          </a:p>
        </p:txBody>
      </p:sp>
      <p:sp>
        <p:nvSpPr>
          <p:cNvPr id="53251" name="Rectangle 3"/>
          <p:cNvSpPr>
            <a:spLocks noGrp="1" noChangeArrowheads="1"/>
          </p:cNvSpPr>
          <p:nvPr>
            <p:ph type="body" idx="1"/>
          </p:nvPr>
        </p:nvSpPr>
        <p:spPr/>
        <p:txBody>
          <a:bodyPr/>
          <a:lstStyle/>
          <a:p>
            <a:pPr eaLnBrk="1" hangingPunct="1">
              <a:lnSpc>
                <a:spcPct val="80000"/>
              </a:lnSpc>
            </a:pPr>
            <a:r>
              <a:rPr lang="en-GB" altLang="en-US" sz="2800" smtClean="0">
                <a:hlinkClick r:id="rId2"/>
              </a:rPr>
              <a:t>www.myworldofwork.co.uk</a:t>
            </a:r>
            <a:r>
              <a:rPr lang="en-GB" altLang="en-US" sz="2800" smtClean="0"/>
              <a:t> – what to choose/ advice/ identify strengths</a:t>
            </a:r>
          </a:p>
          <a:p>
            <a:pPr eaLnBrk="1" hangingPunct="1">
              <a:lnSpc>
                <a:spcPct val="80000"/>
              </a:lnSpc>
            </a:pPr>
            <a:r>
              <a:rPr lang="en-GB" altLang="en-US" sz="2800" smtClean="0">
                <a:hlinkClick r:id="rId3"/>
              </a:rPr>
              <a:t>www.planitplus.net</a:t>
            </a:r>
            <a:r>
              <a:rPr lang="en-GB" altLang="en-US" sz="2800" smtClean="0"/>
              <a:t> – what am I good at?</a:t>
            </a:r>
          </a:p>
          <a:p>
            <a:pPr eaLnBrk="1" hangingPunct="1">
              <a:lnSpc>
                <a:spcPct val="80000"/>
              </a:lnSpc>
            </a:pPr>
            <a:r>
              <a:rPr lang="en-GB" altLang="en-US" sz="2800" smtClean="0"/>
              <a:t>College and university websites – entrance requirements</a:t>
            </a:r>
          </a:p>
          <a:p>
            <a:pPr eaLnBrk="1" hangingPunct="1">
              <a:lnSpc>
                <a:spcPct val="80000"/>
              </a:lnSpc>
            </a:pPr>
            <a:r>
              <a:rPr lang="en-GB" altLang="en-US" sz="2800" smtClean="0">
                <a:hlinkClick r:id="rId4"/>
              </a:rPr>
              <a:t>www.ucas.com</a:t>
            </a:r>
            <a:r>
              <a:rPr lang="en-GB" altLang="en-US" sz="2800" smtClean="0"/>
              <a:t> – applying to uni/ entrance requirements</a:t>
            </a:r>
          </a:p>
          <a:p>
            <a:pPr eaLnBrk="1" hangingPunct="1">
              <a:lnSpc>
                <a:spcPct val="80000"/>
              </a:lnSpc>
            </a:pPr>
            <a:r>
              <a:rPr lang="en-GB" altLang="en-US" sz="2800" smtClean="0">
                <a:hlinkClick r:id="rId5"/>
              </a:rPr>
              <a:t>www.apprenticeships.scot</a:t>
            </a:r>
            <a:r>
              <a:rPr lang="en-GB" altLang="en-US" sz="2800" smtClean="0"/>
              <a:t> – MA’s</a:t>
            </a:r>
          </a:p>
          <a:p>
            <a:pPr eaLnBrk="1" hangingPunct="1">
              <a:lnSpc>
                <a:spcPct val="80000"/>
              </a:lnSpc>
            </a:pPr>
            <a:r>
              <a:rPr lang="en-GB" altLang="en-US" sz="2800" smtClean="0">
                <a:hlinkClick r:id="rId6"/>
              </a:rPr>
              <a:t>www.saas.gov.uk</a:t>
            </a:r>
            <a:r>
              <a:rPr lang="en-GB" altLang="en-US" sz="2800" smtClean="0"/>
              <a:t> – funding for HE</a:t>
            </a:r>
          </a:p>
          <a:p>
            <a:pPr eaLnBrk="1" hangingPunct="1">
              <a:lnSpc>
                <a:spcPct val="80000"/>
              </a:lnSpc>
            </a:pPr>
            <a:endParaRPr lang="en-GB" altLang="en-US" sz="2800" smtClean="0"/>
          </a:p>
        </p:txBody>
      </p:sp>
      <p:pic>
        <p:nvPicPr>
          <p:cNvPr id="53252" name="Picture 3" descr="http://www.scottish-enterprise.com/publications/sds-cmyk-logo.jpg"/>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206375" y="98425"/>
            <a:ext cx="15049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rot="10800000" flipV="1">
            <a:off x="2320925" y="793750"/>
            <a:ext cx="6392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b="1" u="sng">
              <a:latin typeface="Arial" panose="020B0604020202020204" pitchFamily="34" charset="0"/>
            </a:endParaRPr>
          </a:p>
        </p:txBody>
      </p:sp>
      <p:sp>
        <p:nvSpPr>
          <p:cNvPr id="21507" name="Text Box 5"/>
          <p:cNvSpPr txBox="1">
            <a:spLocks noChangeArrowheads="1"/>
          </p:cNvSpPr>
          <p:nvPr/>
        </p:nvSpPr>
        <p:spPr bwMode="auto">
          <a:xfrm>
            <a:off x="1116013" y="1989138"/>
            <a:ext cx="7704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000" b="1">
              <a:latin typeface="Arial" panose="020B0604020202020204" pitchFamily="34" charset="0"/>
            </a:endParaRPr>
          </a:p>
        </p:txBody>
      </p:sp>
      <p:sp>
        <p:nvSpPr>
          <p:cNvPr id="21508" name="Text Box 6"/>
          <p:cNvSpPr txBox="1">
            <a:spLocks noChangeArrowheads="1"/>
          </p:cNvSpPr>
          <p:nvPr/>
        </p:nvSpPr>
        <p:spPr bwMode="auto">
          <a:xfrm>
            <a:off x="250825" y="2124075"/>
            <a:ext cx="8731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a:spcBef>
                <a:spcPct val="20000"/>
              </a:spcBef>
              <a:buClr>
                <a:schemeClr val="hlink"/>
              </a:buClr>
              <a:buSzPct val="70000"/>
              <a:buFont typeface="Wingdings" panose="05000000000000000000" pitchFamily="2" charset="2"/>
              <a:buChar char="n"/>
              <a:tabLst>
                <a:tab pos="357188" algn="l"/>
              </a:tabLst>
              <a:defRPr sz="3200">
                <a:solidFill>
                  <a:schemeClr val="tx1"/>
                </a:solidFill>
                <a:latin typeface="Tahoma" panose="020B0604030504040204" pitchFamily="34" charset="0"/>
              </a:defRPr>
            </a:lvl1pPr>
            <a:lvl2pPr marL="742950" indent="-285750">
              <a:spcBef>
                <a:spcPct val="20000"/>
              </a:spcBef>
              <a:buClr>
                <a:schemeClr val="tx1"/>
              </a:buClr>
              <a:buChar char="–"/>
              <a:tabLst>
                <a:tab pos="357188" algn="l"/>
              </a:tabLst>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tabLst>
                <a:tab pos="357188" algn="l"/>
              </a:tabLst>
              <a:defRPr sz="2400">
                <a:solidFill>
                  <a:schemeClr val="tx1"/>
                </a:solidFill>
                <a:latin typeface="Tahoma" panose="020B0604030504040204" pitchFamily="34" charset="0"/>
              </a:defRPr>
            </a:lvl3pPr>
            <a:lvl4pPr marL="1600200" indent="-228600">
              <a:spcBef>
                <a:spcPct val="20000"/>
              </a:spcBef>
              <a:buClr>
                <a:schemeClr val="tx1"/>
              </a:buClr>
              <a:buChar char="–"/>
              <a:tabLst>
                <a:tab pos="357188" algn="l"/>
              </a:tabLst>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tabLst>
                <a:tab pos="357188"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tabLst>
                <a:tab pos="357188"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tabLst>
                <a:tab pos="357188"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tabLst>
                <a:tab pos="357188"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tabLst>
                <a:tab pos="357188" algn="l"/>
              </a:tabLst>
              <a:defRPr sz="2000">
                <a:solidFill>
                  <a:schemeClr val="tx1"/>
                </a:solidFill>
                <a:latin typeface="Tahoma" panose="020B0604030504040204" pitchFamily="34" charset="0"/>
              </a:defRPr>
            </a:lvl9pPr>
          </a:lstStyle>
          <a:p>
            <a:pPr eaLnBrk="1" hangingPunct="1">
              <a:spcBef>
                <a:spcPct val="0"/>
              </a:spcBef>
              <a:spcAft>
                <a:spcPct val="50000"/>
              </a:spcAft>
              <a:buClrTx/>
              <a:buSzTx/>
              <a:buFont typeface="Wingdings" panose="05000000000000000000" pitchFamily="2" charset="2"/>
              <a:buChar char="§"/>
            </a:pPr>
            <a:endParaRPr lang="en-US" altLang="en-US" sz="2800" b="1">
              <a:latin typeface="Arial" panose="020B0604020202020204" pitchFamily="34" charset="0"/>
            </a:endParaRPr>
          </a:p>
        </p:txBody>
      </p:sp>
      <p:sp>
        <p:nvSpPr>
          <p:cNvPr id="21509" name="Text Box 39"/>
          <p:cNvSpPr txBox="1">
            <a:spLocks noChangeArrowheads="1"/>
          </p:cNvSpPr>
          <p:nvPr/>
        </p:nvSpPr>
        <p:spPr bwMode="auto">
          <a:xfrm>
            <a:off x="2771775" y="414338"/>
            <a:ext cx="58499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endParaRPr lang="en-US" altLang="en-US" sz="1800"/>
          </a:p>
        </p:txBody>
      </p:sp>
      <p:sp>
        <p:nvSpPr>
          <p:cNvPr id="21510" name="Text Box 40"/>
          <p:cNvSpPr txBox="1">
            <a:spLocks noChangeArrowheads="1"/>
          </p:cNvSpPr>
          <p:nvPr/>
        </p:nvSpPr>
        <p:spPr bwMode="auto">
          <a:xfrm>
            <a:off x="1087438" y="323850"/>
            <a:ext cx="64817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GB" altLang="en-US" sz="2800" b="1">
                <a:latin typeface="Arial" panose="020B0604020202020204" pitchFamily="34" charset="0"/>
              </a:rPr>
              <a:t>The Senior Phase</a:t>
            </a:r>
          </a:p>
        </p:txBody>
      </p:sp>
      <p:sp>
        <p:nvSpPr>
          <p:cNvPr id="21511" name="Text Box 142"/>
          <p:cNvSpPr txBox="1">
            <a:spLocks noChangeArrowheads="1"/>
          </p:cNvSpPr>
          <p:nvPr/>
        </p:nvSpPr>
        <p:spPr bwMode="auto">
          <a:xfrm>
            <a:off x="1241425" y="1763713"/>
            <a:ext cx="7561263" cy="397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9875" indent="-269875">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40000"/>
              </a:spcBef>
              <a:buClr>
                <a:schemeClr val="tx1"/>
              </a:buClr>
              <a:buSzTx/>
              <a:buFont typeface="Arial" panose="020B0604020202020204" pitchFamily="34" charset="0"/>
              <a:buChar char="•"/>
            </a:pPr>
            <a:r>
              <a:rPr lang="en-GB" altLang="en-US" sz="2400">
                <a:latin typeface="Arial" panose="020B0604020202020204" pitchFamily="34" charset="0"/>
              </a:rPr>
              <a:t>All pupils in S4, S5, S6 are in the Senior Phase </a:t>
            </a:r>
          </a:p>
          <a:p>
            <a:pPr eaLnBrk="1" hangingPunct="1">
              <a:spcBef>
                <a:spcPct val="40000"/>
              </a:spcBef>
              <a:buClr>
                <a:schemeClr val="tx1"/>
              </a:buClr>
              <a:buSzTx/>
              <a:buFont typeface="Arial" panose="020B0604020202020204" pitchFamily="34" charset="0"/>
              <a:buChar char="•"/>
            </a:pPr>
            <a:r>
              <a:rPr lang="en-GB" altLang="en-US" sz="2400">
                <a:latin typeface="Arial" panose="020B0604020202020204" pitchFamily="34" charset="0"/>
              </a:rPr>
              <a:t>A wide range of courses available</a:t>
            </a:r>
          </a:p>
          <a:p>
            <a:pPr eaLnBrk="1" hangingPunct="1">
              <a:spcBef>
                <a:spcPct val="40000"/>
              </a:spcBef>
              <a:buClr>
                <a:schemeClr val="tx1"/>
              </a:buClr>
              <a:buSzTx/>
              <a:buFont typeface="Arial" panose="020B0604020202020204" pitchFamily="34" charset="0"/>
              <a:buNone/>
            </a:pPr>
            <a:r>
              <a:rPr lang="en-GB" altLang="en-US" sz="2400">
                <a:latin typeface="Arial" panose="020B0604020202020204" pitchFamily="34" charset="0"/>
              </a:rPr>
              <a:t>		National 3, 4, 5</a:t>
            </a:r>
          </a:p>
          <a:p>
            <a:pPr eaLnBrk="1" hangingPunct="1">
              <a:spcBef>
                <a:spcPct val="40000"/>
              </a:spcBef>
              <a:buClr>
                <a:schemeClr val="tx1"/>
              </a:buClr>
              <a:buSzTx/>
              <a:buFont typeface="Arial" panose="020B0604020202020204" pitchFamily="34" charset="0"/>
              <a:buNone/>
            </a:pPr>
            <a:r>
              <a:rPr lang="en-GB" altLang="en-US" sz="2400">
                <a:latin typeface="Arial" panose="020B0604020202020204" pitchFamily="34" charset="0"/>
              </a:rPr>
              <a:t>		Higher</a:t>
            </a:r>
          </a:p>
          <a:p>
            <a:pPr eaLnBrk="1" hangingPunct="1">
              <a:spcBef>
                <a:spcPct val="40000"/>
              </a:spcBef>
              <a:buClr>
                <a:schemeClr val="tx1"/>
              </a:buClr>
              <a:buSzTx/>
              <a:buFont typeface="Arial" panose="020B0604020202020204" pitchFamily="34" charset="0"/>
              <a:buNone/>
            </a:pPr>
            <a:r>
              <a:rPr lang="en-GB" altLang="en-US" sz="2400">
                <a:latin typeface="Arial" panose="020B0604020202020204" pitchFamily="34" charset="0"/>
              </a:rPr>
              <a:t>		Advanced Higher </a:t>
            </a:r>
          </a:p>
          <a:p>
            <a:pPr eaLnBrk="1" hangingPunct="1">
              <a:spcBef>
                <a:spcPct val="40000"/>
              </a:spcBef>
              <a:buClr>
                <a:schemeClr val="tx1"/>
              </a:buClr>
              <a:buSzTx/>
              <a:buFont typeface="Arial" panose="020B0604020202020204" pitchFamily="34" charset="0"/>
              <a:buChar char="•"/>
            </a:pPr>
            <a:r>
              <a:rPr lang="en-GB" altLang="en-US" sz="2400">
                <a:latin typeface="Arial" panose="020B0604020202020204" pitchFamily="34" charset="0"/>
              </a:rPr>
              <a:t>As pupils progress from S4 to S5 to S6 they add to their “basket of qualifications”</a:t>
            </a:r>
          </a:p>
          <a:p>
            <a:pPr eaLnBrk="1" hangingPunct="1">
              <a:spcBef>
                <a:spcPct val="50000"/>
              </a:spcBef>
              <a:buClrTx/>
              <a:buSzTx/>
              <a:buFontTx/>
              <a:buNone/>
            </a:pPr>
            <a:endParaRPr lang="en-GB" altLang="en-US" sz="240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50825" y="1673225"/>
            <a:ext cx="868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b="1">
              <a:latin typeface="Arial" panose="020B0604020202020204" pitchFamily="34" charset="0"/>
            </a:endParaRPr>
          </a:p>
        </p:txBody>
      </p:sp>
      <p:sp>
        <p:nvSpPr>
          <p:cNvPr id="54275" name="Text Box 4"/>
          <p:cNvSpPr txBox="1">
            <a:spLocks noChangeArrowheads="1"/>
          </p:cNvSpPr>
          <p:nvPr/>
        </p:nvSpPr>
        <p:spPr bwMode="auto">
          <a:xfrm>
            <a:off x="1087438" y="323850"/>
            <a:ext cx="658971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b="1">
                <a:latin typeface="Arial" panose="020B0604020202020204" pitchFamily="34" charset="0"/>
              </a:rPr>
              <a:t>Key Dates</a:t>
            </a:r>
          </a:p>
        </p:txBody>
      </p:sp>
      <p:sp>
        <p:nvSpPr>
          <p:cNvPr id="54276" name="Text Box 5"/>
          <p:cNvSpPr txBox="1">
            <a:spLocks noChangeArrowheads="1"/>
          </p:cNvSpPr>
          <p:nvPr/>
        </p:nvSpPr>
        <p:spPr bwMode="auto">
          <a:xfrm>
            <a:off x="1016000" y="2079625"/>
            <a:ext cx="81280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0363" indent="-360363">
              <a:spcBef>
                <a:spcPct val="20000"/>
              </a:spcBef>
              <a:buClr>
                <a:schemeClr val="hlink"/>
              </a:buClr>
              <a:buSzPct val="70000"/>
              <a:buFont typeface="Wingdings" panose="05000000000000000000" pitchFamily="2" charset="2"/>
              <a:buChar char="n"/>
              <a:tabLst>
                <a:tab pos="3048000" algn="l"/>
                <a:tab pos="3317875" algn="l"/>
              </a:tabLst>
              <a:defRPr sz="3200">
                <a:solidFill>
                  <a:schemeClr val="tx1"/>
                </a:solidFill>
                <a:latin typeface="Tahoma" panose="020B0604030504040204" pitchFamily="34" charset="0"/>
              </a:defRPr>
            </a:lvl1pPr>
            <a:lvl2pPr marL="742950" indent="-285750">
              <a:spcBef>
                <a:spcPct val="20000"/>
              </a:spcBef>
              <a:buClr>
                <a:schemeClr val="tx1"/>
              </a:buClr>
              <a:buChar char="–"/>
              <a:tabLst>
                <a:tab pos="3048000" algn="l"/>
                <a:tab pos="3317875" algn="l"/>
              </a:tabLst>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tabLst>
                <a:tab pos="3048000" algn="l"/>
                <a:tab pos="3317875" algn="l"/>
              </a:tabLst>
              <a:defRPr sz="2400">
                <a:solidFill>
                  <a:schemeClr val="tx1"/>
                </a:solidFill>
                <a:latin typeface="Tahoma" panose="020B0604030504040204" pitchFamily="34" charset="0"/>
              </a:defRPr>
            </a:lvl3pPr>
            <a:lvl4pPr marL="1600200" indent="-228600">
              <a:spcBef>
                <a:spcPct val="20000"/>
              </a:spcBef>
              <a:buClr>
                <a:schemeClr val="tx1"/>
              </a:buClr>
              <a:buChar char="–"/>
              <a:tabLst>
                <a:tab pos="3048000" algn="l"/>
                <a:tab pos="3317875" algn="l"/>
              </a:tabLst>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tabLst>
                <a:tab pos="3048000" algn="l"/>
                <a:tab pos="3317875"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tabLst>
                <a:tab pos="3048000" algn="l"/>
                <a:tab pos="3317875"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tabLst>
                <a:tab pos="3048000" algn="l"/>
                <a:tab pos="3317875"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tabLst>
                <a:tab pos="3048000" algn="l"/>
                <a:tab pos="3317875"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tabLst>
                <a:tab pos="3048000" algn="l"/>
                <a:tab pos="3317875" algn="l"/>
              </a:tabLst>
              <a:defRPr sz="2000">
                <a:solidFill>
                  <a:schemeClr val="tx1"/>
                </a:solidFill>
                <a:latin typeface="Tahoma" panose="020B0604030504040204" pitchFamily="34" charset="0"/>
              </a:defRPr>
            </a:lvl9pPr>
          </a:lstStyle>
          <a:p>
            <a:pPr eaLnBrk="1" hangingPunct="1">
              <a:spcBef>
                <a:spcPct val="50000"/>
              </a:spcBef>
              <a:buClrTx/>
              <a:buSzTx/>
              <a:buFontTx/>
              <a:buChar char="•"/>
            </a:pPr>
            <a:r>
              <a:rPr lang="en-GB" altLang="en-US" sz="2400" dirty="0">
                <a:latin typeface="Arial" panose="020B0604020202020204" pitchFamily="34" charset="0"/>
              </a:rPr>
              <a:t>12 January, S3 Parents’ Information </a:t>
            </a:r>
            <a:r>
              <a:rPr lang="en-GB" altLang="en-US" sz="2400" dirty="0" smtClean="0">
                <a:latin typeface="Arial" panose="020B0604020202020204" pitchFamily="34" charset="0"/>
              </a:rPr>
              <a:t>Evening</a:t>
            </a:r>
          </a:p>
          <a:p>
            <a:pPr eaLnBrk="1" hangingPunct="1">
              <a:spcBef>
                <a:spcPct val="50000"/>
              </a:spcBef>
              <a:buClrTx/>
              <a:buSzTx/>
              <a:buFontTx/>
              <a:buChar char="•"/>
            </a:pPr>
            <a:r>
              <a:rPr lang="en-GB" altLang="en-US" sz="2400" dirty="0">
                <a:latin typeface="Arial" panose="020B0604020202020204" pitchFamily="34" charset="0"/>
              </a:rPr>
              <a:t>December – January, preparation through Social </a:t>
            </a:r>
            <a:r>
              <a:rPr lang="en-GB" altLang="en-US" sz="2400" dirty="0" smtClean="0">
                <a:latin typeface="Arial" panose="020B0604020202020204" pitchFamily="34" charset="0"/>
              </a:rPr>
              <a:t>Education</a:t>
            </a:r>
          </a:p>
          <a:p>
            <a:pPr eaLnBrk="1" hangingPunct="1">
              <a:spcBef>
                <a:spcPct val="50000"/>
              </a:spcBef>
              <a:buClrTx/>
              <a:buSzTx/>
              <a:buFontTx/>
              <a:buChar char="•"/>
            </a:pPr>
            <a:r>
              <a:rPr lang="en-GB" altLang="en-US" sz="2400" dirty="0">
                <a:latin typeface="Arial" panose="020B0604020202020204" pitchFamily="34" charset="0"/>
              </a:rPr>
              <a:t>January, </a:t>
            </a:r>
            <a:r>
              <a:rPr lang="en-GB" altLang="en-US" sz="2400" dirty="0" smtClean="0">
                <a:latin typeface="Arial" panose="020B0604020202020204" pitchFamily="34" charset="0"/>
              </a:rPr>
              <a:t>Shelley </a:t>
            </a:r>
            <a:r>
              <a:rPr lang="en-GB" altLang="en-US" sz="2400" dirty="0" err="1" smtClean="0">
                <a:latin typeface="Arial" panose="020B0604020202020204" pitchFamily="34" charset="0"/>
              </a:rPr>
              <a:t>MacKenzie</a:t>
            </a:r>
            <a:r>
              <a:rPr lang="en-GB" altLang="en-US" sz="2400" dirty="0" smtClean="0">
                <a:latin typeface="Arial" panose="020B0604020202020204" pitchFamily="34" charset="0"/>
              </a:rPr>
              <a:t> </a:t>
            </a:r>
            <a:r>
              <a:rPr lang="en-GB" altLang="en-US" sz="2400" dirty="0">
                <a:latin typeface="Arial" panose="020B0604020202020204" pitchFamily="34" charset="0"/>
              </a:rPr>
              <a:t>briefing on </a:t>
            </a:r>
            <a:r>
              <a:rPr lang="en-GB" altLang="en-US" sz="2400" dirty="0" smtClean="0">
                <a:latin typeface="Arial" panose="020B0604020202020204" pitchFamily="34" charset="0"/>
              </a:rPr>
              <a:t>college options</a:t>
            </a:r>
            <a:endParaRPr lang="en-GB" altLang="en-US" sz="2400" dirty="0">
              <a:latin typeface="Arial" panose="020B0604020202020204" pitchFamily="34" charset="0"/>
            </a:endParaRPr>
          </a:p>
          <a:p>
            <a:pPr eaLnBrk="1" hangingPunct="1">
              <a:spcBef>
                <a:spcPct val="50000"/>
              </a:spcBef>
              <a:buClrTx/>
              <a:buSzTx/>
              <a:buFontTx/>
              <a:buChar char="•"/>
            </a:pPr>
            <a:r>
              <a:rPr lang="en-GB" altLang="en-US" sz="2400" dirty="0">
                <a:latin typeface="Arial" panose="020B0604020202020204" pitchFamily="34" charset="0"/>
              </a:rPr>
              <a:t>January, Depute Head briefing on choice </a:t>
            </a:r>
            <a:r>
              <a:rPr lang="en-GB" altLang="en-US" sz="2400" dirty="0" smtClean="0">
                <a:latin typeface="Arial" panose="020B0604020202020204" pitchFamily="34" charset="0"/>
              </a:rPr>
              <a:t>process</a:t>
            </a:r>
          </a:p>
          <a:p>
            <a:pPr eaLnBrk="1" hangingPunct="1">
              <a:spcBef>
                <a:spcPct val="50000"/>
              </a:spcBef>
              <a:buClrTx/>
              <a:buSzTx/>
              <a:buFontTx/>
              <a:buChar char="•"/>
            </a:pPr>
            <a:r>
              <a:rPr lang="en-GB" altLang="en-US" sz="2400" dirty="0" smtClean="0">
                <a:latin typeface="Arial" panose="020B0604020202020204" pitchFamily="34" charset="0"/>
              </a:rPr>
              <a:t>2 February - S3 Parents’ meetings</a:t>
            </a:r>
            <a:endParaRPr lang="en-GB" altLang="en-US" sz="2400" dirty="0">
              <a:latin typeface="Arial" panose="020B0604020202020204" pitchFamily="34" charset="0"/>
            </a:endParaRPr>
          </a:p>
          <a:p>
            <a:pPr eaLnBrk="1" hangingPunct="1">
              <a:spcBef>
                <a:spcPct val="50000"/>
              </a:spcBef>
              <a:buClrTx/>
              <a:buSzTx/>
              <a:buFontTx/>
              <a:buChar char="•"/>
            </a:pPr>
            <a:r>
              <a:rPr lang="en-GB" altLang="en-US" sz="2400" b="1" dirty="0" smtClean="0">
                <a:latin typeface="Arial" panose="020B0604020202020204" pitchFamily="34" charset="0"/>
              </a:rPr>
              <a:t>10 </a:t>
            </a:r>
            <a:r>
              <a:rPr lang="en-GB" altLang="en-US" sz="2400" b="1" dirty="0">
                <a:latin typeface="Arial" panose="020B0604020202020204" pitchFamily="34" charset="0"/>
              </a:rPr>
              <a:t>February, S3 into S4 choice forms returned</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50825" y="2124075"/>
            <a:ext cx="871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Char char="•"/>
            </a:pPr>
            <a:endParaRPr lang="en-US" altLang="en-US" sz="2000" b="1">
              <a:latin typeface="Arial" panose="020B0604020202020204" pitchFamily="34" charset="0"/>
            </a:endParaRPr>
          </a:p>
        </p:txBody>
      </p:sp>
      <p:sp>
        <p:nvSpPr>
          <p:cNvPr id="23555" name="Text Box 4"/>
          <p:cNvSpPr txBox="1">
            <a:spLocks noChangeArrowheads="1"/>
          </p:cNvSpPr>
          <p:nvPr/>
        </p:nvSpPr>
        <p:spPr bwMode="auto">
          <a:xfrm>
            <a:off x="2276475" y="323850"/>
            <a:ext cx="65897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800" b="1" u="sng">
              <a:latin typeface="Arial" panose="020B0604020202020204" pitchFamily="34" charset="0"/>
            </a:endParaRPr>
          </a:p>
        </p:txBody>
      </p:sp>
      <p:sp>
        <p:nvSpPr>
          <p:cNvPr id="23556" name="Text Box 34"/>
          <p:cNvSpPr txBox="1">
            <a:spLocks noChangeArrowheads="1"/>
          </p:cNvSpPr>
          <p:nvPr/>
        </p:nvSpPr>
        <p:spPr bwMode="auto">
          <a:xfrm>
            <a:off x="1241425" y="2168525"/>
            <a:ext cx="756126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0363" indent="-360363">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Char char="•"/>
            </a:pPr>
            <a:r>
              <a:rPr lang="en-GB" altLang="en-US" sz="2400">
                <a:latin typeface="Arial" panose="020B0604020202020204" pitchFamily="34" charset="0"/>
              </a:rPr>
              <a:t>Courses are designed by Scottish Qualifications Authority</a:t>
            </a:r>
          </a:p>
          <a:p>
            <a:pPr eaLnBrk="1" hangingPunct="1">
              <a:spcBef>
                <a:spcPct val="50000"/>
              </a:spcBef>
              <a:buClrTx/>
              <a:buSzTx/>
              <a:buFontTx/>
              <a:buChar char="•"/>
            </a:pPr>
            <a:r>
              <a:rPr lang="en-GB" altLang="en-US" sz="2400">
                <a:latin typeface="Arial" panose="020B0604020202020204" pitchFamily="34" charset="0"/>
              </a:rPr>
              <a:t>Each course designed around 140 hours of study</a:t>
            </a:r>
          </a:p>
          <a:p>
            <a:pPr eaLnBrk="1" hangingPunct="1">
              <a:spcBef>
                <a:spcPct val="50000"/>
              </a:spcBef>
              <a:buClrTx/>
              <a:buSzTx/>
              <a:buFontTx/>
              <a:buChar char="•"/>
            </a:pPr>
            <a:r>
              <a:rPr lang="en-GB" altLang="en-US" sz="2400">
                <a:latin typeface="Arial" panose="020B0604020202020204" pitchFamily="34" charset="0"/>
              </a:rPr>
              <a:t>Courses divided into 3 units of time</a:t>
            </a:r>
            <a:endParaRPr lang="en-GB" altLang="en-US" sz="2000">
              <a:latin typeface="Arial" panose="020B0604020202020204" pitchFamily="34" charset="0"/>
            </a:endParaRPr>
          </a:p>
        </p:txBody>
      </p:sp>
      <p:sp>
        <p:nvSpPr>
          <p:cNvPr id="23557" name="Text Box 36"/>
          <p:cNvSpPr txBox="1">
            <a:spLocks noChangeArrowheads="1"/>
          </p:cNvSpPr>
          <p:nvPr/>
        </p:nvSpPr>
        <p:spPr bwMode="auto">
          <a:xfrm>
            <a:off x="1087438" y="323850"/>
            <a:ext cx="64817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GB" altLang="en-US" sz="2800" b="1">
                <a:latin typeface="Arial" panose="020B0604020202020204" pitchFamily="34" charset="0"/>
              </a:rPr>
              <a:t>Course Structure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50825" y="2124075"/>
            <a:ext cx="871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Char char="•"/>
            </a:pPr>
            <a:endParaRPr lang="en-US" altLang="en-US" sz="2000" b="1">
              <a:latin typeface="Arial" panose="020B0604020202020204" pitchFamily="34" charset="0"/>
            </a:endParaRPr>
          </a:p>
        </p:txBody>
      </p:sp>
      <p:sp>
        <p:nvSpPr>
          <p:cNvPr id="25603" name="Text Box 4"/>
          <p:cNvSpPr txBox="1">
            <a:spLocks noChangeArrowheads="1"/>
          </p:cNvSpPr>
          <p:nvPr/>
        </p:nvSpPr>
        <p:spPr bwMode="auto">
          <a:xfrm>
            <a:off x="2276475" y="323850"/>
            <a:ext cx="65897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800" b="1" u="sng">
              <a:latin typeface="Arial" panose="020B0604020202020204" pitchFamily="34" charset="0"/>
            </a:endParaRPr>
          </a:p>
        </p:txBody>
      </p:sp>
      <p:sp>
        <p:nvSpPr>
          <p:cNvPr id="182277" name="Text Box 5"/>
          <p:cNvSpPr txBox="1">
            <a:spLocks noChangeArrowheads="1"/>
          </p:cNvSpPr>
          <p:nvPr/>
        </p:nvSpPr>
        <p:spPr bwMode="auto">
          <a:xfrm>
            <a:off x="1042988" y="1439863"/>
            <a:ext cx="78232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0363" indent="-360363" algn="l">
              <a:defRPr>
                <a:solidFill>
                  <a:schemeClr val="tx1"/>
                </a:solidFill>
                <a:latin typeface="Arial" charset="0"/>
              </a:defRPr>
            </a:lvl1pPr>
            <a:lvl2pPr marL="539750"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spcBef>
                <a:spcPct val="50000"/>
              </a:spcBef>
              <a:buFontTx/>
              <a:buChar char="•"/>
              <a:tabLst>
                <a:tab pos="3319463" algn="l"/>
              </a:tabLst>
              <a:defRPr/>
            </a:pPr>
            <a:r>
              <a:rPr lang="en-GB" sz="2400" dirty="0" smtClean="0"/>
              <a:t>Unit assessment 	-	each school sets the 			assessment based on SQA 		guidance</a:t>
            </a:r>
          </a:p>
          <a:p>
            <a:pPr marL="0" indent="0" eaLnBrk="1" hangingPunct="1">
              <a:spcBef>
                <a:spcPts val="0"/>
              </a:spcBef>
              <a:tabLst>
                <a:tab pos="3319463" algn="l"/>
              </a:tabLst>
              <a:defRPr/>
            </a:pPr>
            <a:r>
              <a:rPr lang="en-GB" sz="2400" dirty="0" smtClean="0"/>
              <a:t>	-	pass or fail, not graded</a:t>
            </a:r>
          </a:p>
          <a:p>
            <a:pPr eaLnBrk="1" hangingPunct="1">
              <a:spcBef>
                <a:spcPct val="50000"/>
              </a:spcBef>
              <a:buFontTx/>
              <a:buChar char="•"/>
              <a:tabLst>
                <a:tab pos="3319463" algn="l"/>
              </a:tabLst>
              <a:defRPr/>
            </a:pPr>
            <a:r>
              <a:rPr lang="en-GB" sz="2400" dirty="0" smtClean="0"/>
              <a:t>Value added unit 	-	assess ability to use and 			apply skills and knowledge</a:t>
            </a:r>
          </a:p>
          <a:p>
            <a:pPr eaLnBrk="1" hangingPunct="1">
              <a:spcBef>
                <a:spcPct val="50000"/>
              </a:spcBef>
              <a:buFontTx/>
              <a:buChar char="•"/>
              <a:tabLst>
                <a:tab pos="3319463" algn="l"/>
              </a:tabLst>
              <a:defRPr/>
            </a:pPr>
            <a:r>
              <a:rPr lang="en-GB" sz="2400" dirty="0" smtClean="0"/>
              <a:t>All assessment at National 3 and 4 is done in school</a:t>
            </a:r>
          </a:p>
          <a:p>
            <a:pPr eaLnBrk="1" hangingPunct="1">
              <a:spcBef>
                <a:spcPct val="50000"/>
              </a:spcBef>
              <a:buFontTx/>
              <a:buChar char="•"/>
              <a:tabLst>
                <a:tab pos="3319463" algn="l"/>
              </a:tabLst>
              <a:defRPr/>
            </a:pPr>
            <a:r>
              <a:rPr lang="en-GB" sz="2400" dirty="0" smtClean="0"/>
              <a:t>There is NO external exam set and marked by SQA</a:t>
            </a:r>
          </a:p>
          <a:p>
            <a:pPr eaLnBrk="1" hangingPunct="1">
              <a:spcBef>
                <a:spcPct val="50000"/>
              </a:spcBef>
              <a:buFontTx/>
              <a:buChar char="•"/>
              <a:tabLst>
                <a:tab pos="3319463" algn="l"/>
              </a:tabLst>
              <a:defRPr/>
            </a:pPr>
            <a:r>
              <a:rPr lang="en-GB" sz="2400" dirty="0" smtClean="0"/>
              <a:t>SQA verifies the standard of each school</a:t>
            </a:r>
          </a:p>
          <a:p>
            <a:pPr eaLnBrk="1" hangingPunct="1">
              <a:spcBef>
                <a:spcPct val="50000"/>
              </a:spcBef>
              <a:buFontTx/>
              <a:buChar char="•"/>
              <a:tabLst>
                <a:tab pos="3319463" algn="l"/>
              </a:tabLst>
              <a:defRPr/>
            </a:pPr>
            <a:r>
              <a:rPr lang="en-GB" sz="2400" dirty="0" smtClean="0"/>
              <a:t>Pass or fail, not graded</a:t>
            </a:r>
            <a:endParaRPr lang="en-GB" sz="2000" dirty="0" smtClean="0"/>
          </a:p>
        </p:txBody>
      </p:sp>
      <p:sp>
        <p:nvSpPr>
          <p:cNvPr id="25605" name="Text Box 6"/>
          <p:cNvSpPr txBox="1">
            <a:spLocks noChangeArrowheads="1"/>
          </p:cNvSpPr>
          <p:nvPr/>
        </p:nvSpPr>
        <p:spPr bwMode="auto">
          <a:xfrm>
            <a:off x="1087438" y="323850"/>
            <a:ext cx="64817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GB" altLang="en-US" sz="2800" b="1">
                <a:latin typeface="Arial" panose="020B0604020202020204" pitchFamily="34" charset="0"/>
              </a:rPr>
              <a:t>Assessment of National 3 and 4</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2276475" y="323850"/>
            <a:ext cx="65897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800" b="1" u="sng">
              <a:latin typeface="Arial" panose="020B0604020202020204" pitchFamily="34" charset="0"/>
            </a:endParaRPr>
          </a:p>
        </p:txBody>
      </p:sp>
      <p:sp>
        <p:nvSpPr>
          <p:cNvPr id="27651" name="Text Box 4"/>
          <p:cNvSpPr txBox="1">
            <a:spLocks noChangeArrowheads="1"/>
          </p:cNvSpPr>
          <p:nvPr/>
        </p:nvSpPr>
        <p:spPr bwMode="auto">
          <a:xfrm>
            <a:off x="1196625" y="2078850"/>
            <a:ext cx="78581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0363" indent="-360363">
              <a:spcBef>
                <a:spcPct val="20000"/>
              </a:spcBef>
              <a:buClr>
                <a:schemeClr val="hlink"/>
              </a:buClr>
              <a:buSzPct val="70000"/>
              <a:buFont typeface="Wingdings" panose="05000000000000000000" pitchFamily="2" charset="2"/>
              <a:buChar char="n"/>
              <a:tabLst>
                <a:tab pos="2954338" algn="l"/>
                <a:tab pos="3317875" algn="l"/>
              </a:tabLst>
              <a:defRPr sz="3200">
                <a:solidFill>
                  <a:schemeClr val="tx1"/>
                </a:solidFill>
                <a:latin typeface="Tahoma" panose="020B0604030504040204" pitchFamily="34" charset="0"/>
              </a:defRPr>
            </a:lvl1pPr>
            <a:lvl2pPr marL="742950" indent="-285750">
              <a:spcBef>
                <a:spcPct val="20000"/>
              </a:spcBef>
              <a:buClr>
                <a:schemeClr val="tx1"/>
              </a:buClr>
              <a:buChar char="–"/>
              <a:tabLst>
                <a:tab pos="2954338" algn="l"/>
                <a:tab pos="3317875" algn="l"/>
              </a:tabLst>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tabLst>
                <a:tab pos="2954338" algn="l"/>
                <a:tab pos="3317875" algn="l"/>
              </a:tabLst>
              <a:defRPr sz="2400">
                <a:solidFill>
                  <a:schemeClr val="tx1"/>
                </a:solidFill>
                <a:latin typeface="Tahoma" panose="020B0604030504040204" pitchFamily="34" charset="0"/>
              </a:defRPr>
            </a:lvl3pPr>
            <a:lvl4pPr marL="1600200" indent="-228600">
              <a:spcBef>
                <a:spcPct val="20000"/>
              </a:spcBef>
              <a:buClr>
                <a:schemeClr val="tx1"/>
              </a:buClr>
              <a:buChar char="–"/>
              <a:tabLst>
                <a:tab pos="2954338" algn="l"/>
                <a:tab pos="3317875" algn="l"/>
              </a:tabLst>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tabLst>
                <a:tab pos="2954338" algn="l"/>
                <a:tab pos="3317875"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tabLst>
                <a:tab pos="2954338" algn="l"/>
                <a:tab pos="3317875"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tabLst>
                <a:tab pos="2954338" algn="l"/>
                <a:tab pos="3317875"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tabLst>
                <a:tab pos="2954338" algn="l"/>
                <a:tab pos="3317875"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tabLst>
                <a:tab pos="2954338" algn="l"/>
                <a:tab pos="3317875" algn="l"/>
              </a:tabLst>
              <a:defRPr sz="2000">
                <a:solidFill>
                  <a:schemeClr val="tx1"/>
                </a:solidFill>
                <a:latin typeface="Tahoma" panose="020B0604030504040204" pitchFamily="34" charset="0"/>
              </a:defRPr>
            </a:lvl9pPr>
          </a:lstStyle>
          <a:p>
            <a:pPr marL="0" indent="0" eaLnBrk="1" hangingPunct="1">
              <a:spcBef>
                <a:spcPct val="50000"/>
              </a:spcBef>
              <a:buClrTx/>
              <a:buSzTx/>
              <a:buNone/>
            </a:pPr>
            <a:r>
              <a:rPr lang="en-GB" altLang="en-US" sz="2400" dirty="0" smtClean="0">
                <a:latin typeface="Arial" panose="020B0604020202020204" pitchFamily="34" charset="0"/>
              </a:rPr>
              <a:t>End </a:t>
            </a:r>
            <a:r>
              <a:rPr lang="en-GB" altLang="en-US" sz="2400" dirty="0">
                <a:latin typeface="Arial" panose="020B0604020202020204" pitchFamily="34" charset="0"/>
              </a:rPr>
              <a:t>of course </a:t>
            </a:r>
            <a:r>
              <a:rPr lang="en-GB" altLang="en-US" sz="2400" dirty="0" smtClean="0">
                <a:latin typeface="Arial" panose="020B0604020202020204" pitchFamily="34" charset="0"/>
              </a:rPr>
              <a:t>assessment / </a:t>
            </a:r>
            <a:r>
              <a:rPr lang="en-GB" altLang="en-US" sz="2400" dirty="0">
                <a:latin typeface="Arial" panose="020B0604020202020204" pitchFamily="34" charset="0"/>
              </a:rPr>
              <a:t>examination</a:t>
            </a:r>
            <a:endParaRPr lang="en-GB" altLang="en-US" sz="2400" dirty="0" smtClean="0">
              <a:latin typeface="Arial" panose="020B0604020202020204" pitchFamily="34" charset="0"/>
            </a:endParaRPr>
          </a:p>
          <a:p>
            <a:pPr marL="0" indent="0" eaLnBrk="1" hangingPunct="1">
              <a:spcBef>
                <a:spcPct val="50000"/>
              </a:spcBef>
              <a:buClrTx/>
              <a:buSzTx/>
              <a:buNone/>
              <a:tabLst>
                <a:tab pos="444500" algn="l"/>
              </a:tabLst>
            </a:pPr>
            <a:r>
              <a:rPr lang="en-GB" altLang="en-US" sz="2400" dirty="0" smtClean="0">
                <a:latin typeface="Arial" panose="020B0604020202020204" pitchFamily="34" charset="0"/>
              </a:rPr>
              <a:t>	-  set </a:t>
            </a:r>
            <a:r>
              <a:rPr lang="en-GB" altLang="en-US" sz="2400" dirty="0">
                <a:latin typeface="Arial" panose="020B0604020202020204" pitchFamily="34" charset="0"/>
              </a:rPr>
              <a:t>and marked by SQA</a:t>
            </a:r>
          </a:p>
          <a:p>
            <a:pPr marL="0" indent="0" eaLnBrk="1" hangingPunct="1">
              <a:spcBef>
                <a:spcPct val="0"/>
              </a:spcBef>
              <a:buClrTx/>
              <a:buSzTx/>
              <a:buFontTx/>
              <a:buNone/>
              <a:tabLst>
                <a:tab pos="444500" algn="l"/>
              </a:tabLst>
            </a:pPr>
            <a:r>
              <a:rPr lang="en-GB" altLang="en-US" sz="2400" dirty="0" smtClean="0">
                <a:latin typeface="Arial" panose="020B0604020202020204" pitchFamily="34" charset="0"/>
              </a:rPr>
              <a:t>	-  examinations </a:t>
            </a:r>
            <a:r>
              <a:rPr lang="en-GB" altLang="en-US" sz="2400" dirty="0">
                <a:latin typeface="Arial" panose="020B0604020202020204" pitchFamily="34" charset="0"/>
              </a:rPr>
              <a:t>in May/ June</a:t>
            </a:r>
          </a:p>
          <a:p>
            <a:pPr marL="0" indent="0" eaLnBrk="1" hangingPunct="1">
              <a:spcBef>
                <a:spcPct val="0"/>
              </a:spcBef>
              <a:buClrTx/>
              <a:buSzTx/>
              <a:buFontTx/>
              <a:buNone/>
              <a:tabLst>
                <a:tab pos="444500" algn="l"/>
              </a:tabLst>
            </a:pPr>
            <a:r>
              <a:rPr lang="en-GB" altLang="en-US" sz="2400" dirty="0" smtClean="0">
                <a:latin typeface="Arial" panose="020B0604020202020204" pitchFamily="34" charset="0"/>
              </a:rPr>
              <a:t>	-  grade </a:t>
            </a:r>
            <a:r>
              <a:rPr lang="en-GB" altLang="en-US" sz="2400" dirty="0">
                <a:latin typeface="Arial" panose="020B0604020202020204" pitchFamily="34" charset="0"/>
              </a:rPr>
              <a:t>A, B, C, D or no </a:t>
            </a:r>
            <a:r>
              <a:rPr lang="en-GB" altLang="en-US" sz="2400" dirty="0" smtClean="0">
                <a:latin typeface="Arial" panose="020B0604020202020204" pitchFamily="34" charset="0"/>
              </a:rPr>
              <a:t>award</a:t>
            </a:r>
            <a:endParaRPr lang="en-GB" altLang="en-US" sz="2400" dirty="0">
              <a:latin typeface="Arial" panose="020B0604020202020204" pitchFamily="34" charset="0"/>
            </a:endParaRPr>
          </a:p>
        </p:txBody>
      </p:sp>
      <p:sp>
        <p:nvSpPr>
          <p:cNvPr id="27652" name="Text Box 5"/>
          <p:cNvSpPr txBox="1">
            <a:spLocks noChangeArrowheads="1"/>
          </p:cNvSpPr>
          <p:nvPr/>
        </p:nvSpPr>
        <p:spPr bwMode="auto">
          <a:xfrm>
            <a:off x="1087438" y="323850"/>
            <a:ext cx="64817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GB" altLang="en-US" sz="2800" b="1">
                <a:latin typeface="Arial" panose="020B0604020202020204" pitchFamily="34" charset="0"/>
              </a:rPr>
              <a:t>Assessment of National 5</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66738" y="2303463"/>
            <a:ext cx="7966075"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533400" indent="4763">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lvl="1" algn="ctr" eaLnBrk="1" hangingPunct="1">
              <a:spcBef>
                <a:spcPct val="0"/>
              </a:spcBef>
              <a:buClrTx/>
              <a:buFont typeface="Wingdings" panose="05000000000000000000" pitchFamily="2" charset="2"/>
              <a:buNone/>
            </a:pPr>
            <a:r>
              <a:rPr lang="en-GB" altLang="en-US" sz="4400" b="1">
                <a:latin typeface="Arial" panose="020B0604020202020204" pitchFamily="34" charset="0"/>
              </a:rPr>
              <a:t>Mr Alan Martin</a:t>
            </a:r>
          </a:p>
          <a:p>
            <a:pPr lvl="1" algn="ctr" eaLnBrk="1" hangingPunct="1">
              <a:spcBef>
                <a:spcPct val="0"/>
              </a:spcBef>
              <a:buClrTx/>
              <a:buFont typeface="Wingdings" panose="05000000000000000000" pitchFamily="2" charset="2"/>
              <a:buNone/>
            </a:pPr>
            <a:r>
              <a:rPr lang="en-GB" altLang="en-US" sz="4400" b="1">
                <a:latin typeface="Arial" panose="020B0604020202020204" pitchFamily="34" charset="0"/>
              </a:rPr>
              <a:t>Depute Head Teacher</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50825" y="1628775"/>
            <a:ext cx="868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b="1">
              <a:latin typeface="Arial" panose="020B0604020202020204" pitchFamily="34" charset="0"/>
            </a:endParaRPr>
          </a:p>
        </p:txBody>
      </p:sp>
      <p:sp>
        <p:nvSpPr>
          <p:cNvPr id="31747" name="Text Box 4"/>
          <p:cNvSpPr txBox="1">
            <a:spLocks noChangeArrowheads="1"/>
          </p:cNvSpPr>
          <p:nvPr/>
        </p:nvSpPr>
        <p:spPr bwMode="auto">
          <a:xfrm>
            <a:off x="1087438" y="323850"/>
            <a:ext cx="658971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b="1">
                <a:latin typeface="Arial" panose="020B0604020202020204" pitchFamily="34" charset="0"/>
              </a:rPr>
              <a:t>S4 Curriculum</a:t>
            </a:r>
          </a:p>
        </p:txBody>
      </p:sp>
      <p:sp>
        <p:nvSpPr>
          <p:cNvPr id="31748" name="Text Box 21"/>
          <p:cNvSpPr txBox="1">
            <a:spLocks noChangeArrowheads="1"/>
          </p:cNvSpPr>
          <p:nvPr/>
        </p:nvSpPr>
        <p:spPr bwMode="auto">
          <a:xfrm>
            <a:off x="1062038" y="1439863"/>
            <a:ext cx="7858125"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0363" indent="-360363">
              <a:spcBef>
                <a:spcPct val="20000"/>
              </a:spcBef>
              <a:buClr>
                <a:schemeClr val="hlink"/>
              </a:buClr>
              <a:buSzPct val="70000"/>
              <a:buFont typeface="Wingdings" panose="05000000000000000000" pitchFamily="2" charset="2"/>
              <a:buChar char="n"/>
              <a:tabLst>
                <a:tab pos="3048000" algn="l"/>
                <a:tab pos="3317875" algn="l"/>
              </a:tabLst>
              <a:defRPr sz="3200">
                <a:solidFill>
                  <a:schemeClr val="tx1"/>
                </a:solidFill>
                <a:latin typeface="Tahoma" panose="020B0604030504040204" pitchFamily="34" charset="0"/>
              </a:defRPr>
            </a:lvl1pPr>
            <a:lvl2pPr marL="539750" indent="363538">
              <a:spcBef>
                <a:spcPct val="20000"/>
              </a:spcBef>
              <a:buClr>
                <a:schemeClr val="tx1"/>
              </a:buClr>
              <a:buChar char="–"/>
              <a:tabLst>
                <a:tab pos="3048000" algn="l"/>
                <a:tab pos="3317875" algn="l"/>
              </a:tabLst>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tabLst>
                <a:tab pos="3048000" algn="l"/>
                <a:tab pos="3317875" algn="l"/>
              </a:tabLst>
              <a:defRPr sz="2400">
                <a:solidFill>
                  <a:schemeClr val="tx1"/>
                </a:solidFill>
                <a:latin typeface="Tahoma" panose="020B0604030504040204" pitchFamily="34" charset="0"/>
              </a:defRPr>
            </a:lvl3pPr>
            <a:lvl4pPr marL="1600200" indent="-228600">
              <a:spcBef>
                <a:spcPct val="20000"/>
              </a:spcBef>
              <a:buClr>
                <a:schemeClr val="tx1"/>
              </a:buClr>
              <a:buChar char="–"/>
              <a:tabLst>
                <a:tab pos="3048000" algn="l"/>
                <a:tab pos="3317875" algn="l"/>
              </a:tabLst>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tabLst>
                <a:tab pos="3048000" algn="l"/>
                <a:tab pos="3317875"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tabLst>
                <a:tab pos="3048000" algn="l"/>
                <a:tab pos="3317875"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tabLst>
                <a:tab pos="3048000" algn="l"/>
                <a:tab pos="3317875"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tabLst>
                <a:tab pos="3048000" algn="l"/>
                <a:tab pos="3317875"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tabLst>
                <a:tab pos="3048000" algn="l"/>
                <a:tab pos="3317875" algn="l"/>
              </a:tabLst>
              <a:defRPr sz="2000">
                <a:solidFill>
                  <a:schemeClr val="tx1"/>
                </a:solidFill>
                <a:latin typeface="Tahoma" panose="020B0604030504040204" pitchFamily="34" charset="0"/>
              </a:defRPr>
            </a:lvl9pPr>
          </a:lstStyle>
          <a:p>
            <a:pPr eaLnBrk="1" hangingPunct="1">
              <a:spcBef>
                <a:spcPct val="50000"/>
              </a:spcBef>
              <a:buClrTx/>
              <a:buSzTx/>
              <a:buFontTx/>
              <a:buChar char="•"/>
            </a:pPr>
            <a:r>
              <a:rPr lang="en-GB" altLang="en-US" sz="2400">
                <a:latin typeface="Arial" panose="020B0604020202020204" pitchFamily="34" charset="0"/>
              </a:rPr>
              <a:t>All pupils will study</a:t>
            </a:r>
          </a:p>
          <a:p>
            <a:pPr lvl="1" eaLnBrk="1" hangingPunct="1">
              <a:spcBef>
                <a:spcPct val="0"/>
              </a:spcBef>
              <a:buClrTx/>
              <a:buFontTx/>
              <a:buChar char="-"/>
            </a:pPr>
            <a:r>
              <a:rPr lang="en-GB" altLang="en-US" sz="2400">
                <a:latin typeface="Arial" panose="020B0604020202020204" pitchFamily="34" charset="0"/>
              </a:rPr>
              <a:t>Physical Education, 2 periods</a:t>
            </a:r>
          </a:p>
          <a:p>
            <a:pPr lvl="1" eaLnBrk="1" hangingPunct="1">
              <a:spcBef>
                <a:spcPct val="0"/>
              </a:spcBef>
              <a:buClrTx/>
              <a:buFontTx/>
              <a:buChar char="-"/>
            </a:pPr>
            <a:r>
              <a:rPr lang="en-GB" altLang="en-US" sz="2400">
                <a:latin typeface="Arial" panose="020B0604020202020204" pitchFamily="34" charset="0"/>
              </a:rPr>
              <a:t>Social Education, 1 period</a:t>
            </a:r>
          </a:p>
          <a:p>
            <a:pPr lvl="1" eaLnBrk="1" hangingPunct="1">
              <a:spcBef>
                <a:spcPct val="0"/>
              </a:spcBef>
              <a:buClrTx/>
              <a:buFontTx/>
              <a:buChar char="-"/>
            </a:pPr>
            <a:r>
              <a:rPr lang="en-GB" altLang="en-US" sz="2400">
                <a:latin typeface="Arial" panose="020B0604020202020204" pitchFamily="34" charset="0"/>
              </a:rPr>
              <a:t>Religious and Moral Education, 1 period</a:t>
            </a:r>
          </a:p>
          <a:p>
            <a:pPr lvl="1" eaLnBrk="1" hangingPunct="1">
              <a:spcBef>
                <a:spcPct val="0"/>
              </a:spcBef>
              <a:buClrTx/>
              <a:buFontTx/>
              <a:buChar char="-"/>
            </a:pPr>
            <a:r>
              <a:rPr lang="en-GB" altLang="en-US" sz="2400">
                <a:latin typeface="Arial" panose="020B0604020202020204" pitchFamily="34" charset="0"/>
              </a:rPr>
              <a:t>English, 5 periods</a:t>
            </a:r>
          </a:p>
          <a:p>
            <a:pPr lvl="1" eaLnBrk="1" hangingPunct="1">
              <a:spcBef>
                <a:spcPct val="0"/>
              </a:spcBef>
              <a:buClrTx/>
              <a:buFontTx/>
              <a:buChar char="-"/>
            </a:pPr>
            <a:r>
              <a:rPr lang="en-GB" altLang="en-US" sz="2400">
                <a:latin typeface="Arial" panose="020B0604020202020204" pitchFamily="34" charset="0"/>
              </a:rPr>
              <a:t>Mathematics, 5 periods</a:t>
            </a:r>
          </a:p>
          <a:p>
            <a:pPr lvl="1" eaLnBrk="1" hangingPunct="1">
              <a:spcBef>
                <a:spcPct val="0"/>
              </a:spcBef>
              <a:buClrTx/>
              <a:buFontTx/>
              <a:buChar char="-"/>
            </a:pPr>
            <a:r>
              <a:rPr lang="en-GB" altLang="en-US" sz="2400">
                <a:latin typeface="Arial" panose="020B0604020202020204" pitchFamily="34" charset="0"/>
              </a:rPr>
              <a:t>4 subjects, for 4 periods each</a:t>
            </a:r>
          </a:p>
        </p:txBody>
      </p:sp>
      <p:sp>
        <p:nvSpPr>
          <p:cNvPr id="31749" name="Text Box 22"/>
          <p:cNvSpPr txBox="1">
            <a:spLocks noChangeArrowheads="1"/>
          </p:cNvSpPr>
          <p:nvPr/>
        </p:nvSpPr>
        <p:spPr bwMode="auto">
          <a:xfrm>
            <a:off x="1062038" y="4419600"/>
            <a:ext cx="7858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0363" indent="-360363">
              <a:spcBef>
                <a:spcPct val="20000"/>
              </a:spcBef>
              <a:buClr>
                <a:schemeClr val="hlink"/>
              </a:buClr>
              <a:buSzPct val="70000"/>
              <a:buFont typeface="Wingdings" panose="05000000000000000000" pitchFamily="2" charset="2"/>
              <a:buChar char="n"/>
              <a:tabLst>
                <a:tab pos="3048000" algn="l"/>
                <a:tab pos="3317875" algn="l"/>
              </a:tabLst>
              <a:defRPr sz="3200">
                <a:solidFill>
                  <a:schemeClr val="tx1"/>
                </a:solidFill>
                <a:latin typeface="Tahoma" panose="020B0604030504040204" pitchFamily="34" charset="0"/>
              </a:defRPr>
            </a:lvl1pPr>
            <a:lvl2pPr marL="742950" indent="-285750">
              <a:spcBef>
                <a:spcPct val="20000"/>
              </a:spcBef>
              <a:buClr>
                <a:schemeClr val="tx1"/>
              </a:buClr>
              <a:buChar char="–"/>
              <a:tabLst>
                <a:tab pos="3048000" algn="l"/>
                <a:tab pos="3317875" algn="l"/>
              </a:tabLst>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tabLst>
                <a:tab pos="3048000" algn="l"/>
                <a:tab pos="3317875" algn="l"/>
              </a:tabLst>
              <a:defRPr sz="2400">
                <a:solidFill>
                  <a:schemeClr val="tx1"/>
                </a:solidFill>
                <a:latin typeface="Tahoma" panose="020B0604030504040204" pitchFamily="34" charset="0"/>
              </a:defRPr>
            </a:lvl3pPr>
            <a:lvl4pPr marL="1600200" indent="-228600">
              <a:spcBef>
                <a:spcPct val="20000"/>
              </a:spcBef>
              <a:buClr>
                <a:schemeClr val="tx1"/>
              </a:buClr>
              <a:buChar char="–"/>
              <a:tabLst>
                <a:tab pos="3048000" algn="l"/>
                <a:tab pos="3317875" algn="l"/>
              </a:tabLst>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tabLst>
                <a:tab pos="3048000" algn="l"/>
                <a:tab pos="3317875"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tabLst>
                <a:tab pos="3048000" algn="l"/>
                <a:tab pos="3317875"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tabLst>
                <a:tab pos="3048000" algn="l"/>
                <a:tab pos="3317875"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tabLst>
                <a:tab pos="3048000" algn="l"/>
                <a:tab pos="3317875"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tabLst>
                <a:tab pos="3048000" algn="l"/>
                <a:tab pos="3317875" algn="l"/>
              </a:tabLst>
              <a:defRPr sz="2000">
                <a:solidFill>
                  <a:schemeClr val="tx1"/>
                </a:solidFill>
                <a:latin typeface="Tahoma" panose="020B0604030504040204" pitchFamily="34" charset="0"/>
              </a:defRPr>
            </a:lvl9pPr>
          </a:lstStyle>
          <a:p>
            <a:pPr eaLnBrk="1" hangingPunct="1">
              <a:spcBef>
                <a:spcPct val="50000"/>
              </a:spcBef>
              <a:buClrTx/>
              <a:buSzTx/>
              <a:buFontTx/>
              <a:buChar char="•"/>
            </a:pPr>
            <a:r>
              <a:rPr lang="en-GB" altLang="en-US" sz="2400">
                <a:latin typeface="Arial" panose="020B0604020202020204" pitchFamily="34" charset="0"/>
              </a:rPr>
              <a:t>6 qualification courses in total</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2276475" y="323850"/>
            <a:ext cx="65897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800" b="1" u="sng">
              <a:latin typeface="Arial" panose="020B0604020202020204" pitchFamily="34" charset="0"/>
            </a:endParaRPr>
          </a:p>
        </p:txBody>
      </p:sp>
      <p:sp>
        <p:nvSpPr>
          <p:cNvPr id="33795" name="Text Box 5"/>
          <p:cNvSpPr txBox="1">
            <a:spLocks noChangeArrowheads="1"/>
          </p:cNvSpPr>
          <p:nvPr/>
        </p:nvSpPr>
        <p:spPr bwMode="auto">
          <a:xfrm>
            <a:off x="971550" y="1439863"/>
            <a:ext cx="817245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0363" indent="-360363">
              <a:spcBef>
                <a:spcPct val="20000"/>
              </a:spcBef>
              <a:buClr>
                <a:schemeClr val="hlink"/>
              </a:buClr>
              <a:buSzPct val="70000"/>
              <a:buFont typeface="Wingdings" panose="05000000000000000000" pitchFamily="2" charset="2"/>
              <a:buChar char="n"/>
              <a:tabLst>
                <a:tab pos="2508250" algn="l"/>
                <a:tab pos="2871788" algn="l"/>
              </a:tabLst>
              <a:defRPr sz="3200">
                <a:solidFill>
                  <a:schemeClr val="tx1"/>
                </a:solidFill>
                <a:latin typeface="Tahoma" panose="020B0604030504040204" pitchFamily="34" charset="0"/>
              </a:defRPr>
            </a:lvl1pPr>
            <a:lvl2pPr marL="742950" indent="-285750">
              <a:spcBef>
                <a:spcPct val="20000"/>
              </a:spcBef>
              <a:buClr>
                <a:schemeClr val="tx1"/>
              </a:buClr>
              <a:buChar char="–"/>
              <a:tabLst>
                <a:tab pos="2508250" algn="l"/>
                <a:tab pos="2871788" algn="l"/>
              </a:tabLst>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tabLst>
                <a:tab pos="2508250" algn="l"/>
                <a:tab pos="2871788" algn="l"/>
              </a:tabLst>
              <a:defRPr sz="2400">
                <a:solidFill>
                  <a:schemeClr val="tx1"/>
                </a:solidFill>
                <a:latin typeface="Tahoma" panose="020B0604030504040204" pitchFamily="34" charset="0"/>
              </a:defRPr>
            </a:lvl3pPr>
            <a:lvl4pPr marL="1600200" indent="-228600">
              <a:spcBef>
                <a:spcPct val="20000"/>
              </a:spcBef>
              <a:buClr>
                <a:schemeClr val="tx1"/>
              </a:buClr>
              <a:buChar char="–"/>
              <a:tabLst>
                <a:tab pos="2508250" algn="l"/>
                <a:tab pos="2871788" algn="l"/>
              </a:tabLst>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tabLst>
                <a:tab pos="2508250" algn="l"/>
                <a:tab pos="2871788"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tabLst>
                <a:tab pos="2508250" algn="l"/>
                <a:tab pos="2871788"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tabLst>
                <a:tab pos="2508250" algn="l"/>
                <a:tab pos="2871788"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tabLst>
                <a:tab pos="2508250" algn="l"/>
                <a:tab pos="2871788"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tabLst>
                <a:tab pos="2508250" algn="l"/>
                <a:tab pos="2871788" algn="l"/>
              </a:tabLst>
              <a:defRPr sz="2000">
                <a:solidFill>
                  <a:schemeClr val="tx1"/>
                </a:solidFill>
                <a:latin typeface="Tahoma" panose="020B0604030504040204" pitchFamily="34" charset="0"/>
              </a:defRPr>
            </a:lvl9pPr>
          </a:lstStyle>
          <a:p>
            <a:pPr eaLnBrk="1" hangingPunct="1">
              <a:spcBef>
                <a:spcPct val="50000"/>
              </a:spcBef>
              <a:buClrTx/>
              <a:buSzTx/>
              <a:buFontTx/>
              <a:buChar char="•"/>
            </a:pPr>
            <a:r>
              <a:rPr lang="en-GB" altLang="en-US" sz="2400">
                <a:latin typeface="Arial" panose="020B0604020202020204" pitchFamily="34" charset="0"/>
              </a:rPr>
              <a:t>a wide range of courses on offer to all S4, S5, S6</a:t>
            </a:r>
          </a:p>
          <a:p>
            <a:pPr eaLnBrk="1" hangingPunct="1">
              <a:spcBef>
                <a:spcPct val="50000"/>
              </a:spcBef>
              <a:buClrTx/>
              <a:buSzTx/>
              <a:buFontTx/>
              <a:buChar char="•"/>
            </a:pPr>
            <a:r>
              <a:rPr lang="en-GB" altLang="en-US" sz="2400">
                <a:latin typeface="Arial" panose="020B0604020202020204" pitchFamily="34" charset="0"/>
              </a:rPr>
              <a:t>pupils from all 3 year groups could be in the same class</a:t>
            </a:r>
          </a:p>
        </p:txBody>
      </p:sp>
      <p:sp>
        <p:nvSpPr>
          <p:cNvPr id="33796" name="Text Box 6"/>
          <p:cNvSpPr txBox="1">
            <a:spLocks noChangeArrowheads="1"/>
          </p:cNvSpPr>
          <p:nvPr/>
        </p:nvSpPr>
        <p:spPr bwMode="auto">
          <a:xfrm>
            <a:off x="1087438" y="323850"/>
            <a:ext cx="64817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GB" altLang="en-US" sz="2800" b="1">
                <a:latin typeface="Arial" panose="020B0604020202020204" pitchFamily="34" charset="0"/>
              </a:rPr>
              <a:t>National 4, National 5 Courses</a:t>
            </a:r>
          </a:p>
        </p:txBody>
      </p:sp>
      <p:graphicFrame>
        <p:nvGraphicFramePr>
          <p:cNvPr id="184343" name="Group 23"/>
          <p:cNvGraphicFramePr>
            <a:graphicFrameLocks noGrp="1"/>
          </p:cNvGraphicFramePr>
          <p:nvPr>
            <p:extLst>
              <p:ext uri="{D42A27DB-BD31-4B8C-83A1-F6EECF244321}">
                <p14:modId xmlns:p14="http://schemas.microsoft.com/office/powerpoint/2010/main" val="1870923574"/>
              </p:ext>
            </p:extLst>
          </p:nvPr>
        </p:nvGraphicFramePr>
        <p:xfrm>
          <a:off x="994482" y="2463168"/>
          <a:ext cx="7875587" cy="3553968"/>
        </p:xfrm>
        <a:graphic>
          <a:graphicData uri="http://schemas.openxmlformats.org/drawingml/2006/table">
            <a:tbl>
              <a:tblPr/>
              <a:tblGrid>
                <a:gridCol w="3915007"/>
                <a:gridCol w="3960580"/>
              </a:tblGrid>
              <a:tr h="34575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Administration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Art &amp; Design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Biology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Business Management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Chemistry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Computing</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Design and Manufacture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Drama</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Engineering Science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English</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English for Speakers of other Languages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French</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Geography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Graphic Communication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History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Hospitality Practical Cookery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Mathematics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Modern Studies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Music</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Musical Theatre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Physical Education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Physics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Skills for Work College Courses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Spanish</a:t>
                      </a:r>
                    </a:p>
                  </a:txBody>
                  <a:tcPr horzOverflow="overflow">
                    <a:lnL>
                      <a:noFill/>
                    </a:lnL>
                    <a:lnR cap="flat">
                      <a:noFill/>
                    </a:lnR>
                    <a:lnT cap="flat">
                      <a:noFill/>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
      <a:dk1>
        <a:srgbClr val="000000"/>
      </a:dk1>
      <a:lt1>
        <a:srgbClr val="E6F2FF"/>
      </a:lt1>
      <a:dk2>
        <a:srgbClr val="000000"/>
      </a:dk2>
      <a:lt2>
        <a:srgbClr val="808080"/>
      </a:lt2>
      <a:accent1>
        <a:srgbClr val="00CC99"/>
      </a:accent1>
      <a:accent2>
        <a:srgbClr val="3333CC"/>
      </a:accent2>
      <a:accent3>
        <a:srgbClr val="F0F7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3204</TotalTime>
  <Words>670</Words>
  <Application>Microsoft Office PowerPoint</Application>
  <PresentationFormat>On-screen Show (4:3)</PresentationFormat>
  <Paragraphs>178</Paragraphs>
  <Slides>30</Slides>
  <Notes>15</Notes>
  <HiddenSlides>1</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30</vt:i4>
      </vt:variant>
    </vt:vector>
  </HeadingPairs>
  <TitlesOfParts>
    <vt:vector size="44" baseType="lpstr">
      <vt:lpstr>ＭＳ Ｐゴシック</vt:lpstr>
      <vt:lpstr>Arial</vt:lpstr>
      <vt:lpstr>Arial Black</vt:lpstr>
      <vt:lpstr>Calibri</vt:lpstr>
      <vt:lpstr>Calibri Light</vt:lpstr>
      <vt:lpstr>Century Gothic</vt:lpstr>
      <vt:lpstr>Tahoma</vt:lpstr>
      <vt:lpstr>Times New Roman</vt:lpstr>
      <vt:lpstr>Wingdings</vt:lpstr>
      <vt:lpstr>Shimmer</vt:lpstr>
      <vt:lpstr>Default Design</vt:lpstr>
      <vt:lpstr>Office Theme</vt:lpstr>
      <vt:lpstr>6_Default Design</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Career Education Opportunities   “As they move into the senior phase, young people of all abilities should have the opportunity to follow industry relevant vocational pathways alongside academic studies.”  Education Working For All – June 2014    </vt:lpstr>
      <vt:lpstr>School College Links Courses</vt:lpstr>
      <vt:lpstr>Contact Us:</vt:lpstr>
      <vt:lpstr>PowerPoint Presentation</vt:lpstr>
      <vt:lpstr>PowerPoint Presentation</vt:lpstr>
      <vt:lpstr>PowerPoint Presentation</vt:lpstr>
      <vt:lpstr>PowerPoint Presentation</vt:lpstr>
      <vt:lpstr>PowerPoint Presentation</vt:lpstr>
      <vt:lpstr>Morag Evans</vt:lpstr>
      <vt:lpstr>Our Service</vt:lpstr>
      <vt:lpstr>Research</vt:lpstr>
      <vt:lpstr>PowerPoint Presentation</vt:lpstr>
      <vt:lpstr>PowerPoint Presentation</vt:lpstr>
      <vt:lpstr>Work Experience</vt:lpstr>
      <vt:lpstr>Useful Websites</vt:lpstr>
      <vt:lpstr>PowerPoint Presentation</vt:lpstr>
    </vt:vector>
  </TitlesOfParts>
  <Company>RM Network: Build 12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Admin2</dc:creator>
  <cp:lastModifiedBy>Fiona Dick</cp:lastModifiedBy>
  <cp:revision>288</cp:revision>
  <cp:lastPrinted>2017-01-12T12:01:57Z</cp:lastPrinted>
  <dcterms:created xsi:type="dcterms:W3CDTF">2005-01-18T10:18:54Z</dcterms:created>
  <dcterms:modified xsi:type="dcterms:W3CDTF">2017-01-12T16:00:10Z</dcterms:modified>
</cp:coreProperties>
</file>