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8" name="Shape 98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>
            <a:off x="0" y="3866919"/>
            <a:ext cx="9144000" cy="2991080"/>
          </a:xfrm>
          <a:prstGeom prst="rect">
            <a:avLst/>
          </a:prstGeom>
          <a:gradFill>
            <a:gsLst>
              <a:gs pos="0">
                <a:srgbClr val="FFFFFF">
                  <a:alpha val="90980"/>
                </a:srgbClr>
              </a:gs>
              <a:gs pos="37000">
                <a:srgbClr val="FFFFFF">
                  <a:alpha val="75686"/>
                </a:srgbClr>
              </a:gs>
              <a:gs pos="100000">
                <a:srgbClr val="B4DCFA">
                  <a:alpha val="7882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7" name="Shape 17"/>
          <p:cNvSpPr/>
          <p:nvPr/>
        </p:nvSpPr>
        <p:spPr>
          <a:xfrm>
            <a:off x="0" y="0"/>
            <a:ext cx="9144000" cy="3866919"/>
          </a:xfrm>
          <a:prstGeom prst="rect">
            <a:avLst/>
          </a:prstGeom>
          <a:gradFill>
            <a:gsLst>
              <a:gs pos="0">
                <a:srgbClr val="FFFFFF">
                  <a:alpha val="88627"/>
                </a:srgbClr>
              </a:gs>
              <a:gs pos="48000">
                <a:srgbClr val="FFFFFF">
                  <a:alpha val="61960"/>
                </a:srgbClr>
              </a:gs>
              <a:gs pos="100000">
                <a:srgbClr val="B4DCFA">
                  <a:alpha val="7882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8" name="Shape 18"/>
          <p:cNvSpPr/>
          <p:nvPr/>
        </p:nvSpPr>
        <p:spPr>
          <a:xfrm>
            <a:off x="0" y="2652310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29803"/>
                </a:srgbClr>
              </a:gs>
              <a:gs pos="45000">
                <a:srgbClr val="B4DCFA">
                  <a:alpha val="40000"/>
                </a:srgbClr>
              </a:gs>
              <a:gs pos="55000">
                <a:srgbClr val="FFFFFF">
                  <a:alpha val="25882"/>
                </a:srgbClr>
              </a:gs>
              <a:gs pos="65000">
                <a:srgbClr val="B4DCFA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9" name="Shape 19"/>
          <p:cNvSpPr/>
          <p:nvPr/>
        </p:nvSpPr>
        <p:spPr>
          <a:xfrm>
            <a:off x="0" y="1600200"/>
            <a:ext cx="9144000" cy="5105399"/>
          </a:xfrm>
          <a:prstGeom prst="ellipse">
            <a:avLst/>
          </a:prstGeom>
          <a:gradFill>
            <a:gsLst>
              <a:gs pos="0">
                <a:schemeClr val="lt1"/>
              </a:gs>
              <a:gs pos="54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" name="Shape 20"/>
          <p:cNvSpPr txBox="1"/>
          <p:nvPr>
            <p:ph idx="1" type="subTitle"/>
          </p:nvPr>
        </p:nvSpPr>
        <p:spPr>
          <a:xfrm>
            <a:off x="1473795" y="5052544"/>
            <a:ext cx="5637009" cy="88211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44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22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ctr">
              <a:spcBef>
                <a:spcPts val="40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20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ctr">
              <a:spcBef>
                <a:spcPts val="36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18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ctr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16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ctr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14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ctr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14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ctr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14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ctr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14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ctr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14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0" type="dt"/>
          </p:nvPr>
        </p:nvSpPr>
        <p:spPr>
          <a:xfrm>
            <a:off x="6172200" y="6172200"/>
            <a:ext cx="2514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1" i="0" sz="11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1" type="ftr"/>
          </p:nvPr>
        </p:nvSpPr>
        <p:spPr>
          <a:xfrm>
            <a:off x="457199" y="617220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1" i="0" sz="11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en-GB" sz="12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  <p:sp>
        <p:nvSpPr>
          <p:cNvPr id="24" name="Shape 24"/>
          <p:cNvSpPr txBox="1"/>
          <p:nvPr>
            <p:ph type="ctrTitle"/>
          </p:nvPr>
        </p:nvSpPr>
        <p:spPr>
          <a:xfrm>
            <a:off x="817581" y="3132290"/>
            <a:ext cx="7175351" cy="179316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3368" lvl="0" marL="640080" marR="0" rtl="0" algn="l">
              <a:spcBef>
                <a:spcPts val="0"/>
              </a:spcBef>
              <a:buClr>
                <a:srgbClr val="C3260C"/>
              </a:buClr>
              <a:buSzPct val="128000"/>
              <a:buFont typeface="Georgia"/>
              <a:buChar char="*"/>
              <a:defRPr b="1" i="0" sz="5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1793289" y="4372167"/>
            <a:ext cx="651251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53847" lvl="0" marL="320040" marR="0" rtl="0" algn="r">
              <a:spcBef>
                <a:spcPts val="0"/>
              </a:spcBef>
              <a:buClr>
                <a:srgbClr val="C3260C"/>
              </a:buClr>
              <a:buSzPct val="128000"/>
              <a:buFont typeface="Georgia"/>
              <a:buChar char="*"/>
              <a:defRPr b="1" i="0" sz="4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" type="body"/>
          </p:nvPr>
        </p:nvSpPr>
        <p:spPr>
          <a:xfrm rot="5400000">
            <a:off x="3368040" y="-731521"/>
            <a:ext cx="3474719" cy="6400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8890" lvl="0" marL="228600" marR="0" rtl="0" algn="l">
              <a:spcBef>
                <a:spcPts val="44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2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7940" lvl="1" marL="548640" marR="0" rtl="0" algn="l">
              <a:spcBef>
                <a:spcPts val="40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2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9370" lvl="2" marL="822960" marR="0" rtl="0" algn="l">
              <a:spcBef>
                <a:spcPts val="36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50800" lvl="3" marL="109728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67818" lvl="4" marL="1389888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75437" lvl="5" marL="1664207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72389" lvl="6" marL="1965960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74929" lvl="7" marL="2286000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71881" lvl="8" marL="2587752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7" name="Shape 87"/>
          <p:cNvSpPr txBox="1"/>
          <p:nvPr>
            <p:ph idx="10" type="dt"/>
          </p:nvPr>
        </p:nvSpPr>
        <p:spPr>
          <a:xfrm>
            <a:off x="6172200" y="6172200"/>
            <a:ext cx="2514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1" sz="11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8" name="Shape 88"/>
          <p:cNvSpPr txBox="1"/>
          <p:nvPr>
            <p:ph idx="11" type="ftr"/>
          </p:nvPr>
        </p:nvSpPr>
        <p:spPr>
          <a:xfrm>
            <a:off x="457199" y="617220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1" sz="11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2" type="sldNum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lang="en-GB" sz="12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 rot="5400000">
            <a:off x="-436711" y="1966986"/>
            <a:ext cx="5238338" cy="205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53847" lvl="0" marL="320040" marR="0" rtl="0" algn="l">
              <a:spcBef>
                <a:spcPts val="0"/>
              </a:spcBef>
              <a:buClr>
                <a:srgbClr val="C3260C"/>
              </a:buClr>
              <a:buSzPct val="128000"/>
              <a:buFont typeface="Georgia"/>
              <a:buChar char="*"/>
              <a:defRPr b="1" i="0" sz="4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2" name="Shape 92"/>
          <p:cNvSpPr txBox="1"/>
          <p:nvPr>
            <p:ph idx="1" type="body"/>
          </p:nvPr>
        </p:nvSpPr>
        <p:spPr>
          <a:xfrm rot="5400000">
            <a:off x="3291392" y="764239"/>
            <a:ext cx="4894728" cy="48292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8890" lvl="0" marL="228600" marR="0" rtl="0" algn="l">
              <a:spcBef>
                <a:spcPts val="44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2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7940" lvl="1" marL="548640" marR="0" rtl="0" algn="l">
              <a:spcBef>
                <a:spcPts val="40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2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9370" lvl="2" marL="822960" marR="0" rtl="0" algn="l">
              <a:spcBef>
                <a:spcPts val="36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50800" lvl="3" marL="109728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67818" lvl="4" marL="1389888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75437" lvl="5" marL="1664207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72389" lvl="6" marL="1965960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74929" lvl="7" marL="2286000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71881" lvl="8" marL="2587752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3" name="Shape 93"/>
          <p:cNvSpPr txBox="1"/>
          <p:nvPr>
            <p:ph idx="10" type="dt"/>
          </p:nvPr>
        </p:nvSpPr>
        <p:spPr>
          <a:xfrm>
            <a:off x="6172200" y="6172200"/>
            <a:ext cx="2514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1" sz="11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4" name="Shape 94"/>
          <p:cNvSpPr txBox="1"/>
          <p:nvPr>
            <p:ph idx="11" type="ftr"/>
          </p:nvPr>
        </p:nvSpPr>
        <p:spPr>
          <a:xfrm>
            <a:off x="457199" y="617220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1" sz="11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95" name="Shape 95"/>
          <p:cNvSpPr txBox="1"/>
          <p:nvPr>
            <p:ph idx="12" type="sldNum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lang="en-GB" sz="12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idx="10" type="dt"/>
          </p:nvPr>
        </p:nvSpPr>
        <p:spPr>
          <a:xfrm>
            <a:off x="6172200" y="6172200"/>
            <a:ext cx="2514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1" sz="11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1" type="ftr"/>
          </p:nvPr>
        </p:nvSpPr>
        <p:spPr>
          <a:xfrm>
            <a:off x="457199" y="617220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1" sz="11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lang="en-GB" sz="12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  <p:sp>
        <p:nvSpPr>
          <p:cNvPr id="29" name="Shape 29"/>
          <p:cNvSpPr txBox="1"/>
          <p:nvPr>
            <p:ph type="title"/>
          </p:nvPr>
        </p:nvSpPr>
        <p:spPr>
          <a:xfrm>
            <a:off x="1793289" y="4372167"/>
            <a:ext cx="651251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53847" lvl="0" marL="320040" marR="0" rtl="0" algn="r">
              <a:spcBef>
                <a:spcPts val="0"/>
              </a:spcBef>
              <a:buClr>
                <a:srgbClr val="C3260C"/>
              </a:buClr>
              <a:buSzPct val="128000"/>
              <a:buFont typeface="Georgia"/>
              <a:buChar char="*"/>
              <a:defRPr b="1" i="0" sz="4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1143000" y="731520"/>
            <a:ext cx="6400799" cy="34747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8890" lvl="0" marL="228600" marR="0" rtl="0" algn="l">
              <a:spcBef>
                <a:spcPts val="44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2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7940" lvl="1" marL="548640" marR="0" rtl="0" algn="l">
              <a:spcBef>
                <a:spcPts val="40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2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9370" lvl="2" marL="822960" marR="0" rtl="0" algn="l">
              <a:spcBef>
                <a:spcPts val="36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50800" lvl="3" marL="109728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67818" lvl="4" marL="1389888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75437" lvl="5" marL="1664207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72389" lvl="6" marL="1965960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74929" lvl="7" marL="2286000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71881" lvl="8" marL="2587752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>
            <a:off x="0" y="3866919"/>
            <a:ext cx="9144000" cy="2991080"/>
          </a:xfrm>
          <a:prstGeom prst="rect">
            <a:avLst/>
          </a:prstGeom>
          <a:gradFill>
            <a:gsLst>
              <a:gs pos="0">
                <a:srgbClr val="FFFFFF">
                  <a:alpha val="91764"/>
                </a:srgbClr>
              </a:gs>
              <a:gs pos="37000">
                <a:srgbClr val="FFFFFF">
                  <a:alpha val="76862"/>
                </a:srgbClr>
              </a:gs>
              <a:gs pos="100000">
                <a:srgbClr val="B4DCFA">
                  <a:alpha val="8000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3" name="Shape 33"/>
          <p:cNvSpPr/>
          <p:nvPr/>
        </p:nvSpPr>
        <p:spPr>
          <a:xfrm>
            <a:off x="0" y="0"/>
            <a:ext cx="9144000" cy="3866919"/>
          </a:xfrm>
          <a:prstGeom prst="rect">
            <a:avLst/>
          </a:prstGeom>
          <a:gradFill>
            <a:gsLst>
              <a:gs pos="0">
                <a:srgbClr val="FFFFFF">
                  <a:alpha val="89803"/>
                </a:srgbClr>
              </a:gs>
              <a:gs pos="48000">
                <a:srgbClr val="FFFFFF">
                  <a:alpha val="62745"/>
                </a:srgbClr>
              </a:gs>
              <a:gs pos="100000">
                <a:srgbClr val="B4DCFA">
                  <a:alpha val="8000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4" name="Shape 34"/>
          <p:cNvSpPr/>
          <p:nvPr/>
        </p:nvSpPr>
        <p:spPr>
          <a:xfrm>
            <a:off x="0" y="2652310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29803"/>
                </a:srgbClr>
              </a:gs>
              <a:gs pos="45000">
                <a:srgbClr val="B4DCFA">
                  <a:alpha val="40000"/>
                </a:srgbClr>
              </a:gs>
              <a:gs pos="55000">
                <a:srgbClr val="FFFFFF">
                  <a:alpha val="25882"/>
                </a:srgbClr>
              </a:gs>
              <a:gs pos="65000">
                <a:srgbClr val="B4DCFA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5" name="Shape 35"/>
          <p:cNvSpPr/>
          <p:nvPr/>
        </p:nvSpPr>
        <p:spPr>
          <a:xfrm>
            <a:off x="0" y="1600200"/>
            <a:ext cx="9144000" cy="5105399"/>
          </a:xfrm>
          <a:prstGeom prst="ellipse">
            <a:avLst/>
          </a:prstGeom>
          <a:gradFill>
            <a:gsLst>
              <a:gs pos="0">
                <a:schemeClr val="lt1"/>
              </a:gs>
              <a:gs pos="54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36" name="Shape 36"/>
          <p:cNvSpPr txBox="1"/>
          <p:nvPr>
            <p:ph type="title"/>
          </p:nvPr>
        </p:nvSpPr>
        <p:spPr>
          <a:xfrm>
            <a:off x="2033194" y="2172648"/>
            <a:ext cx="5966665" cy="242334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53847" lvl="0" marL="320040" marR="0" rtl="0" algn="r">
              <a:spcBef>
                <a:spcPts val="0"/>
              </a:spcBef>
              <a:buClr>
                <a:srgbClr val="C3260C"/>
              </a:buClr>
              <a:buSzPct val="128000"/>
              <a:buFont typeface="Georgia"/>
              <a:buChar char="*"/>
              <a:defRPr b="1" i="0" sz="4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2022438" y="4607510"/>
            <a:ext cx="5970493" cy="8354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r">
              <a:spcBef>
                <a:spcPts val="40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2000" u="none" cap="none" strike="noStrik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18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16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14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14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14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14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14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14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0" type="dt"/>
          </p:nvPr>
        </p:nvSpPr>
        <p:spPr>
          <a:xfrm>
            <a:off x="6172200" y="6172200"/>
            <a:ext cx="2514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1" sz="11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1" type="ftr"/>
          </p:nvPr>
        </p:nvSpPr>
        <p:spPr>
          <a:xfrm>
            <a:off x="457199" y="617220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1" sz="11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lang="en-GB" sz="12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0" type="dt"/>
          </p:nvPr>
        </p:nvSpPr>
        <p:spPr>
          <a:xfrm>
            <a:off x="6172200" y="6172200"/>
            <a:ext cx="2514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1" sz="11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1" type="ftr"/>
          </p:nvPr>
        </p:nvSpPr>
        <p:spPr>
          <a:xfrm>
            <a:off x="457199" y="617220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1" sz="11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lang="en-GB" sz="12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  <p:sp>
        <p:nvSpPr>
          <p:cNvPr id="45" name="Shape 45"/>
          <p:cNvSpPr txBox="1"/>
          <p:nvPr>
            <p:ph type="title"/>
          </p:nvPr>
        </p:nvSpPr>
        <p:spPr>
          <a:xfrm>
            <a:off x="1793289" y="4372167"/>
            <a:ext cx="651251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53847" lvl="0" marL="320040" marR="0" rtl="0" algn="r">
              <a:spcBef>
                <a:spcPts val="0"/>
              </a:spcBef>
              <a:buClr>
                <a:srgbClr val="C3260C"/>
              </a:buClr>
              <a:buSzPct val="128000"/>
              <a:buFont typeface="Georgia"/>
              <a:buChar char="*"/>
              <a:defRPr b="1" i="0" sz="4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1142999" y="731518"/>
            <a:ext cx="3346704" cy="34747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8890" lvl="0" marL="228600" marR="0" rtl="0" algn="l">
              <a:spcBef>
                <a:spcPts val="44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2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7940" lvl="1" marL="548640" marR="0" rtl="0" algn="l">
              <a:spcBef>
                <a:spcPts val="40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2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9370" lvl="2" marL="822960" marR="0" rtl="0" algn="l">
              <a:spcBef>
                <a:spcPts val="36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50800" lvl="3" marL="109728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67818" lvl="4" marL="1389888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75437" lvl="5" marL="1664207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72389" lvl="6" marL="1965960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74929" lvl="7" marL="2286000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71881" lvl="8" marL="2587752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2" type="body"/>
          </p:nvPr>
        </p:nvSpPr>
        <p:spPr>
          <a:xfrm>
            <a:off x="4645151" y="731520"/>
            <a:ext cx="3346704" cy="34747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8890" lvl="0" marL="228600" marR="0" rtl="0" algn="l">
              <a:spcBef>
                <a:spcPts val="44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2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7940" lvl="1" marL="548640" marR="0" rtl="0" algn="l">
              <a:spcBef>
                <a:spcPts val="40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2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9370" lvl="2" marL="822960" marR="0" rtl="0" algn="l">
              <a:spcBef>
                <a:spcPts val="36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50800" lvl="3" marL="109728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67818" lvl="4" marL="1389888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75437" lvl="5" marL="1664207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72389" lvl="6" marL="1965960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74929" lvl="7" marL="2286000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71881" lvl="8" marL="2587752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" type="body"/>
          </p:nvPr>
        </p:nvSpPr>
        <p:spPr>
          <a:xfrm>
            <a:off x="1143000" y="731520"/>
            <a:ext cx="334670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spcBef>
                <a:spcPts val="48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1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1" i="0" sz="2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1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1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1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1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1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1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1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x="1156446" y="1400326"/>
            <a:ext cx="3346704" cy="2743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41910" lvl="0" marL="228600" marR="0" rtl="0" algn="l">
              <a:spcBef>
                <a:spcPts val="36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44450" lvl="1" marL="548640" marR="0" rtl="0" algn="l">
              <a:spcBef>
                <a:spcPts val="36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55880" lvl="2" marL="82296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50800" lvl="3" marL="109728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51308" lvl="4" marL="1389888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58927" lvl="5" marL="1664207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55880" lvl="6" marL="196596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58420" lvl="7" marL="228600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55372" lvl="8" marL="2587752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3" type="body"/>
          </p:nvPr>
        </p:nvSpPr>
        <p:spPr>
          <a:xfrm>
            <a:off x="4647301" y="731520"/>
            <a:ext cx="334670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spcBef>
                <a:spcPts val="48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1" i="0" sz="2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1" i="0" sz="2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1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1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1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1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1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1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1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4" type="body"/>
          </p:nvPr>
        </p:nvSpPr>
        <p:spPr>
          <a:xfrm>
            <a:off x="4645025" y="1399032"/>
            <a:ext cx="3346704" cy="2743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41910" lvl="0" marL="228600" marR="0" rtl="0" algn="l">
              <a:spcBef>
                <a:spcPts val="36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44450" lvl="1" marL="548640" marR="0" rtl="0" algn="l">
              <a:spcBef>
                <a:spcPts val="36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55880" lvl="2" marL="82296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50800" lvl="3" marL="109728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51308" lvl="4" marL="1389888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58927" lvl="5" marL="1664207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55880" lvl="6" marL="196596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58420" lvl="7" marL="228600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55372" lvl="8" marL="2587752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0" type="dt"/>
          </p:nvPr>
        </p:nvSpPr>
        <p:spPr>
          <a:xfrm>
            <a:off x="6172200" y="6172200"/>
            <a:ext cx="2514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1" sz="11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1" type="ftr"/>
          </p:nvPr>
        </p:nvSpPr>
        <p:spPr>
          <a:xfrm>
            <a:off x="457199" y="617220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1" sz="11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lang="en-GB" sz="12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  <p:sp>
        <p:nvSpPr>
          <p:cNvPr id="56" name="Shape 56"/>
          <p:cNvSpPr txBox="1"/>
          <p:nvPr>
            <p:ph type="title"/>
          </p:nvPr>
        </p:nvSpPr>
        <p:spPr>
          <a:xfrm>
            <a:off x="1793289" y="4372167"/>
            <a:ext cx="651251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53847" lvl="0" marL="320040" marR="0" rtl="0" algn="r">
              <a:spcBef>
                <a:spcPts val="0"/>
              </a:spcBef>
              <a:buClr>
                <a:srgbClr val="C3260C"/>
              </a:buClr>
              <a:buSzPct val="128000"/>
              <a:buFont typeface="Georgia"/>
              <a:buChar char="*"/>
              <a:defRPr b="1" i="0" sz="4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1793289" y="4372167"/>
            <a:ext cx="651251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53847" lvl="0" marL="320040" marR="0" rtl="0" algn="r">
              <a:spcBef>
                <a:spcPts val="0"/>
              </a:spcBef>
              <a:buClr>
                <a:srgbClr val="C3260C"/>
              </a:buClr>
              <a:buSzPct val="128000"/>
              <a:buFont typeface="Georgia"/>
              <a:buChar char="*"/>
              <a:defRPr b="1" i="0" sz="4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0" type="dt"/>
          </p:nvPr>
        </p:nvSpPr>
        <p:spPr>
          <a:xfrm>
            <a:off x="6172200" y="6172200"/>
            <a:ext cx="2514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1" sz="11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1" type="ftr"/>
          </p:nvPr>
        </p:nvSpPr>
        <p:spPr>
          <a:xfrm>
            <a:off x="457199" y="617220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1" sz="11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lang="en-GB" sz="12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idx="10" type="dt"/>
          </p:nvPr>
        </p:nvSpPr>
        <p:spPr>
          <a:xfrm>
            <a:off x="6172200" y="6172200"/>
            <a:ext cx="2514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1" sz="11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1" type="ftr"/>
          </p:nvPr>
        </p:nvSpPr>
        <p:spPr>
          <a:xfrm>
            <a:off x="457199" y="617220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1" sz="11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lang="en-GB" sz="12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title"/>
          </p:nvPr>
        </p:nvSpPr>
        <p:spPr>
          <a:xfrm>
            <a:off x="839095" y="2209800"/>
            <a:ext cx="3636085" cy="125849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-1015" lvl="0" marL="228600" marR="0" rtl="0" algn="l">
              <a:spcBef>
                <a:spcPts val="0"/>
              </a:spcBef>
              <a:buClr>
                <a:srgbClr val="C3260C"/>
              </a:buClr>
              <a:buSzPct val="128000"/>
              <a:buFont typeface="Georgia"/>
              <a:buChar char="*"/>
              <a:defRPr b="1" i="0" sz="2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4593514" y="731520"/>
            <a:ext cx="4017085" cy="489472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-8890" lvl="0" marL="228600" marR="0" rtl="0" algn="l">
              <a:spcBef>
                <a:spcPts val="44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2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7940" lvl="1" marL="548640" marR="0" rtl="0" algn="l">
              <a:spcBef>
                <a:spcPts val="40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2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9370" lvl="2" marL="822960" marR="0" rtl="0" algn="l">
              <a:spcBef>
                <a:spcPts val="36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50800" lvl="3" marL="109728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67818" lvl="4" marL="1389888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5907" lvl="5" marL="1664207" marR="0" rtl="0" algn="l">
              <a:spcBef>
                <a:spcPts val="40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2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" lvl="6" marL="1965960" marR="0" rtl="0" algn="l">
              <a:spcBef>
                <a:spcPts val="40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2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5400" lvl="7" marL="2286000" marR="0" rtl="0" algn="l">
              <a:spcBef>
                <a:spcPts val="40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2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351" lvl="8" marL="2587752" marR="0" rtl="0" algn="l">
              <a:spcBef>
                <a:spcPts val="40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2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2" type="body"/>
          </p:nvPr>
        </p:nvSpPr>
        <p:spPr>
          <a:xfrm>
            <a:off x="1075765" y="3497801"/>
            <a:ext cx="3388659" cy="213951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1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18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18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18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18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x="6172200" y="6172200"/>
            <a:ext cx="2514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1" sz="11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x="457199" y="617220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1" sz="11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lang="en-GB" sz="12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/>
        </p:nvSpPr>
        <p:spPr>
          <a:xfrm>
            <a:off x="0" y="3866919"/>
            <a:ext cx="9144000" cy="2991080"/>
          </a:xfrm>
          <a:prstGeom prst="rect">
            <a:avLst/>
          </a:prstGeom>
          <a:gradFill>
            <a:gsLst>
              <a:gs pos="0">
                <a:srgbClr val="FFFFFF">
                  <a:alpha val="91764"/>
                </a:srgbClr>
              </a:gs>
              <a:gs pos="37000">
                <a:srgbClr val="FFFFFF">
                  <a:alpha val="76862"/>
                </a:srgbClr>
              </a:gs>
              <a:gs pos="100000">
                <a:srgbClr val="B4DCFA">
                  <a:alpha val="8000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5" name="Shape 75"/>
          <p:cNvSpPr/>
          <p:nvPr/>
        </p:nvSpPr>
        <p:spPr>
          <a:xfrm>
            <a:off x="0" y="0"/>
            <a:ext cx="9144000" cy="3866919"/>
          </a:xfrm>
          <a:prstGeom prst="rect">
            <a:avLst/>
          </a:prstGeom>
          <a:gradFill>
            <a:gsLst>
              <a:gs pos="0">
                <a:srgbClr val="FFFFFF">
                  <a:alpha val="89803"/>
                </a:srgbClr>
              </a:gs>
              <a:gs pos="48000">
                <a:srgbClr val="FFFFFF">
                  <a:alpha val="62745"/>
                </a:srgbClr>
              </a:gs>
              <a:gs pos="100000">
                <a:srgbClr val="B4DCFA">
                  <a:alpha val="8000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6" name="Shape 76"/>
          <p:cNvSpPr/>
          <p:nvPr/>
        </p:nvSpPr>
        <p:spPr>
          <a:xfrm>
            <a:off x="0" y="2652310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29803"/>
                </a:srgbClr>
              </a:gs>
              <a:gs pos="45000">
                <a:srgbClr val="B4DCFA">
                  <a:alpha val="40000"/>
                </a:srgbClr>
              </a:gs>
              <a:gs pos="55000">
                <a:srgbClr val="FFFFFF">
                  <a:alpha val="25882"/>
                </a:srgbClr>
              </a:gs>
              <a:gs pos="65000">
                <a:srgbClr val="B4DCFA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7" name="Shape 77"/>
          <p:cNvSpPr/>
          <p:nvPr/>
        </p:nvSpPr>
        <p:spPr>
          <a:xfrm>
            <a:off x="0" y="1600200"/>
            <a:ext cx="9144000" cy="5105399"/>
          </a:xfrm>
          <a:prstGeom prst="ellipse">
            <a:avLst/>
          </a:prstGeom>
          <a:gradFill>
            <a:gsLst>
              <a:gs pos="0">
                <a:schemeClr val="lt1"/>
              </a:gs>
              <a:gs pos="54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sz="1800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8" name="Shape 78"/>
          <p:cNvSpPr/>
          <p:nvPr>
            <p:ph idx="2" type="pic"/>
          </p:nvPr>
        </p:nvSpPr>
        <p:spPr>
          <a:xfrm>
            <a:off x="4475175" y="1143000"/>
            <a:ext cx="4114800" cy="3127805"/>
          </a:xfrm>
          <a:prstGeom prst="roundRect">
            <a:avLst>
              <a:gd fmla="val 4230" name="adj"/>
            </a:avLst>
          </a:prstGeom>
          <a:solidFill>
            <a:srgbClr val="8BC9F7"/>
          </a:solidFill>
          <a:ln>
            <a:noFill/>
          </a:ln>
          <a:effectLst>
            <a:reflection blurRad="0" dir="0" dist="0" endA="300" endPos="28000" kx="0" rotWithShape="0" algn="bl" stA="23000" stPos="0" sy="-100000" ky="0"/>
          </a:effectLst>
        </p:spPr>
        <p:txBody>
          <a:bodyPr anchorCtr="0" anchor="t" bIns="91425" lIns="91425" rIns="91425" tIns="91425"/>
          <a:lstStyle>
            <a:lvl1pPr indent="0" lvl="0" marL="0" marR="0" rtl="0" algn="ctr">
              <a:spcBef>
                <a:spcPts val="40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2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2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2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2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2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2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2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2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2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877887" y="1010486"/>
            <a:ext cx="3694113" cy="216302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-50800" lvl="0" marL="18288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1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18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18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18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180"/>
              </a:spcBef>
              <a:spcAft>
                <a:spcPts val="300"/>
              </a:spcAft>
              <a:buClr>
                <a:srgbClr val="C3260C"/>
              </a:buClr>
              <a:buFont typeface="Georgia"/>
              <a:buNone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0" type="dt"/>
          </p:nvPr>
        </p:nvSpPr>
        <p:spPr>
          <a:xfrm>
            <a:off x="6172200" y="6172200"/>
            <a:ext cx="2514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1" sz="11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1" type="ftr"/>
          </p:nvPr>
        </p:nvSpPr>
        <p:spPr>
          <a:xfrm>
            <a:off x="457199" y="617220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1" sz="11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2" type="sldNum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lang="en-GB" sz="120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  <p:sp>
        <p:nvSpPr>
          <p:cNvPr id="83" name="Shape 83"/>
          <p:cNvSpPr txBox="1"/>
          <p:nvPr>
            <p:ph type="title"/>
          </p:nvPr>
        </p:nvSpPr>
        <p:spPr>
          <a:xfrm>
            <a:off x="727268" y="4464421"/>
            <a:ext cx="6383538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53847" lvl="0" marL="320040" marR="0" rtl="0" algn="l">
              <a:spcBef>
                <a:spcPts val="0"/>
              </a:spcBef>
              <a:buClr>
                <a:srgbClr val="C3260C"/>
              </a:buClr>
              <a:buSzPct val="128000"/>
              <a:buFont typeface="Georgia"/>
              <a:buChar char="*"/>
              <a:defRPr b="1" i="0" sz="4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rgbClr val="99D4FE"/>
            </a:gs>
            <a:gs pos="60000">
              <a:srgbClr val="FFFFFF"/>
            </a:gs>
            <a:gs pos="100000">
              <a:srgbClr val="54BDFF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rgbClr val="FFFFFF">
                  <a:alpha val="90980"/>
                </a:srgbClr>
              </a:gs>
              <a:gs pos="37000">
                <a:srgbClr val="FFFFFF">
                  <a:alpha val="75686"/>
                </a:srgbClr>
              </a:gs>
              <a:gs pos="100000">
                <a:srgbClr val="B4DCFA">
                  <a:alpha val="7882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7" name="Shape 7"/>
          <p:cNvSpPr/>
          <p:nvPr/>
        </p:nvSpPr>
        <p:spPr>
          <a:xfrm>
            <a:off x="0" y="0"/>
            <a:ext cx="9144000" cy="5105399"/>
          </a:xfrm>
          <a:prstGeom prst="rect">
            <a:avLst/>
          </a:prstGeom>
          <a:gradFill>
            <a:gsLst>
              <a:gs pos="0">
                <a:srgbClr val="FFFFFF">
                  <a:alpha val="88627"/>
                </a:srgbClr>
              </a:gs>
              <a:gs pos="48000">
                <a:srgbClr val="FFFFFF">
                  <a:alpha val="61960"/>
                </a:srgbClr>
              </a:gs>
              <a:gs pos="100000">
                <a:srgbClr val="B4DCFA">
                  <a:alpha val="78823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8" name="Shape 8"/>
          <p:cNvSpPr/>
          <p:nvPr/>
        </p:nvSpPr>
        <p:spPr>
          <a:xfrm>
            <a:off x="0" y="3768303"/>
            <a:ext cx="9144000" cy="2286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29000">
                <a:srgbClr val="FFFFFF">
                  <a:alpha val="29803"/>
                </a:srgbClr>
              </a:gs>
              <a:gs pos="45000">
                <a:srgbClr val="B4DCFA">
                  <a:alpha val="40000"/>
                </a:srgbClr>
              </a:gs>
              <a:gs pos="55000">
                <a:srgbClr val="FFFFFF">
                  <a:alpha val="25882"/>
                </a:srgbClr>
              </a:gs>
              <a:gs pos="65000">
                <a:srgbClr val="B4DCFA">
                  <a:alpha val="60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9" name="Shape 9"/>
          <p:cNvSpPr/>
          <p:nvPr/>
        </p:nvSpPr>
        <p:spPr>
          <a:xfrm>
            <a:off x="0" y="1600200"/>
            <a:ext cx="9144000" cy="5105399"/>
          </a:xfrm>
          <a:prstGeom prst="ellipse">
            <a:avLst/>
          </a:prstGeom>
          <a:gradFill>
            <a:gsLst>
              <a:gs pos="0">
                <a:schemeClr val="lt1"/>
              </a:gs>
              <a:gs pos="56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path path="circle">
              <a:fillToRect b="50%" l="50%" r="50%" t="50%"/>
            </a:path>
            <a:tileRect/>
          </a:gra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0" name="Shape 10"/>
          <p:cNvSpPr txBox="1"/>
          <p:nvPr>
            <p:ph type="title"/>
          </p:nvPr>
        </p:nvSpPr>
        <p:spPr>
          <a:xfrm>
            <a:off x="1793289" y="4372167"/>
            <a:ext cx="651251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53847" lvl="0" marL="320040" marR="0" rtl="0" algn="r">
              <a:spcBef>
                <a:spcPts val="0"/>
              </a:spcBef>
              <a:buClr>
                <a:srgbClr val="C3260C"/>
              </a:buClr>
              <a:buSzPct val="128000"/>
              <a:buFont typeface="Georgia"/>
              <a:buChar char="*"/>
              <a:defRPr b="1" i="0" sz="46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1143000" y="732260"/>
            <a:ext cx="6400799" cy="34747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8890" lvl="0" marL="228600" marR="0" rtl="0" algn="l">
              <a:spcBef>
                <a:spcPts val="44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2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7940" lvl="1" marL="548640" marR="0" rtl="0" algn="l">
              <a:spcBef>
                <a:spcPts val="40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20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39370" lvl="2" marL="822960" marR="0" rtl="0" algn="l">
              <a:spcBef>
                <a:spcPts val="36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50800" lvl="3" marL="1097280" marR="0" rtl="0" algn="l">
              <a:spcBef>
                <a:spcPts val="320"/>
              </a:spcBef>
              <a:spcAft>
                <a:spcPts val="300"/>
              </a:spcAft>
              <a:buClr>
                <a:srgbClr val="C3260C"/>
              </a:buClr>
              <a:buSzPct val="129999"/>
              <a:buFont typeface="Georgia"/>
              <a:buChar char="*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67818" lvl="4" marL="1389888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75437" lvl="5" marL="1664207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72389" lvl="6" marL="1965960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74929" lvl="7" marL="2286000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71881" lvl="8" marL="2587752" marR="0" rtl="0" algn="l">
              <a:spcBef>
                <a:spcPts val="28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/>
              <a:buChar char="*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6172200" y="6172200"/>
            <a:ext cx="2514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r">
              <a:spcBef>
                <a:spcPts val="0"/>
              </a:spcBef>
              <a:buNone/>
              <a:defRPr b="1" i="0" sz="11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457199" y="617220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1" i="0" sz="11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1" i="0" lang="en-GB" sz="1200" u="none" cap="none" strike="noStrike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160257" y="188640"/>
            <a:ext cx="8856983" cy="61863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GB" sz="3600" u="sng" cap="none" strike="noStrike">
                <a:solidFill>
                  <a:srgbClr val="5667B1"/>
                </a:solidFill>
                <a:latin typeface="Arial"/>
                <a:ea typeface="Arial"/>
                <a:cs typeface="Arial"/>
                <a:sym typeface="Arial"/>
              </a:rPr>
              <a:t>What is this </a:t>
            </a:r>
            <a:r>
              <a:rPr lang="en-GB" sz="3600" u="sng">
                <a:solidFill>
                  <a:srgbClr val="5667B1"/>
                </a:solidFill>
              </a:rPr>
              <a:t>Prayer </a:t>
            </a:r>
            <a:r>
              <a:rPr b="0" i="0" lang="en-GB" sz="3600" u="sng" cap="none" strike="noStrike">
                <a:solidFill>
                  <a:srgbClr val="5667B1"/>
                </a:solidFill>
                <a:latin typeface="Arial"/>
                <a:ea typeface="Arial"/>
                <a:cs typeface="Arial"/>
                <a:sym typeface="Arial"/>
              </a:rPr>
              <a:t>Space?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GB" sz="1800" u="none" cap="none" strike="noStrike">
                <a:solidFill>
                  <a:srgbClr val="5667B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rgbClr val="5667B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rgbClr val="5667B1"/>
                </a:solidFill>
                <a:latin typeface="Arial"/>
                <a:ea typeface="Arial"/>
                <a:cs typeface="Arial"/>
                <a:sym typeface="Arial"/>
              </a:rPr>
              <a:t>This </a:t>
            </a:r>
            <a:r>
              <a:rPr lang="en-GB" sz="1800">
                <a:solidFill>
                  <a:srgbClr val="5667B1"/>
                </a:solidFill>
              </a:rPr>
              <a:t>Prayer </a:t>
            </a:r>
            <a:r>
              <a:rPr lang="en-GB" sz="1800">
                <a:solidFill>
                  <a:srgbClr val="5667B1"/>
                </a:solidFill>
                <a:latin typeface="Arial"/>
                <a:ea typeface="Arial"/>
                <a:cs typeface="Arial"/>
                <a:sym typeface="Arial"/>
              </a:rPr>
              <a:t>Space is a place for everyone. 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rgbClr val="5667B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rgbClr val="5667B1"/>
                </a:solidFill>
                <a:latin typeface="Arial"/>
                <a:ea typeface="Arial"/>
                <a:cs typeface="Arial"/>
                <a:sym typeface="Arial"/>
              </a:rPr>
              <a:t>It doesn’t matter if you belong to a religion or not, or if you believe in God or not. 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rgbClr val="5667B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rgbClr val="5667B1"/>
                </a:solidFill>
                <a:latin typeface="Arial"/>
                <a:ea typeface="Arial"/>
                <a:cs typeface="Arial"/>
                <a:sym typeface="Arial"/>
              </a:rPr>
              <a:t>This is a time and a space for you to reflect and think about questions of life and meaning and spirituality.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The room has been divided into 4 zones to help you do this: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indent="-342900" lvl="0" marL="342900" marR="0" rtl="0" algn="l">
              <a:spcBef>
                <a:spcPts val="0"/>
              </a:spcBef>
              <a:buClr>
                <a:srgbClr val="0070C0"/>
              </a:buClr>
              <a:buSzPct val="100000"/>
              <a:buFont typeface="Arial"/>
              <a:buChar char="•"/>
            </a:pPr>
            <a:r>
              <a:rPr b="1" lang="en-GB" sz="1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World Zone</a:t>
            </a:r>
            <a:r>
              <a:rPr lang="en-GB" sz="1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– what issues in the world today need our thoughts and prayers?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indent="-342900" lvl="0" marL="342900" marR="0" rtl="0" algn="l">
              <a:spcBef>
                <a:spcPts val="0"/>
              </a:spcBef>
              <a:buClr>
                <a:srgbClr val="0070C0"/>
              </a:buClr>
              <a:buSzPct val="100000"/>
              <a:buFont typeface="Arial"/>
              <a:buChar char="•"/>
            </a:pPr>
            <a:r>
              <a:rPr b="1" lang="en-GB" sz="1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Big Questions</a:t>
            </a:r>
            <a:r>
              <a:rPr lang="en-GB" sz="1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– if God did exist, what would you ask Him?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indent="-342900" lvl="0" marL="342900" marR="0" rtl="0" algn="l">
              <a:spcBef>
                <a:spcPts val="0"/>
              </a:spcBef>
              <a:buClr>
                <a:srgbClr val="0070C0"/>
              </a:buClr>
              <a:buSzPct val="100000"/>
              <a:buFont typeface="Arial"/>
              <a:buChar char="•"/>
            </a:pPr>
            <a:r>
              <a:rPr b="1" lang="en-GB" sz="1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Letting Go</a:t>
            </a:r>
            <a:r>
              <a:rPr lang="en-GB" sz="1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– is there something that troubles you?  We have an area to help you let it go </a:t>
            </a:r>
          </a:p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GB" sz="1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indent="-342900" lvl="0" marL="342900" marR="0" rtl="0" algn="l">
              <a:spcBef>
                <a:spcPts val="0"/>
              </a:spcBef>
              <a:buClr>
                <a:srgbClr val="0070C0"/>
              </a:buClr>
              <a:buSzPct val="100000"/>
              <a:buFont typeface="Arial"/>
              <a:buChar char="•"/>
            </a:pPr>
            <a:r>
              <a:rPr b="1" lang="en-GB" sz="1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Thankful Tree</a:t>
            </a:r>
            <a:r>
              <a:rPr lang="en-GB" sz="1800">
                <a:solidFill>
                  <a:srgbClr val="0070C0"/>
                </a:solidFill>
                <a:latin typeface="Arial"/>
                <a:ea typeface="Arial"/>
                <a:cs typeface="Arial"/>
                <a:sym typeface="Arial"/>
              </a:rPr>
              <a:t> – what are you thankful for?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lipstream">
  <a:themeElements>
    <a:clrScheme name="Slipstream">
      <a:dk1>
        <a:srgbClr val="000000"/>
      </a:dk1>
      <a:lt1>
        <a:srgbClr val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