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0" r:id="rId1"/>
    <p:sldMasterId id="2147483700" r:id="rId2"/>
  </p:sldMasterIdLst>
  <p:notesMasterIdLst>
    <p:notesMasterId r:id="rId9"/>
  </p:notesMasterIdLst>
  <p:handoutMasterIdLst>
    <p:handoutMasterId r:id="rId10"/>
  </p:handoutMasterIdLst>
  <p:sldIdLst>
    <p:sldId id="301" r:id="rId3"/>
    <p:sldId id="348" r:id="rId4"/>
    <p:sldId id="298" r:id="rId5"/>
    <p:sldId id="347" r:id="rId6"/>
    <p:sldId id="302" r:id="rId7"/>
    <p:sldId id="305" r:id="rId8"/>
  </p:sldIdLst>
  <p:sldSz cx="9144000" cy="6858000" type="screen4x3"/>
  <p:notesSz cx="6669088" cy="9926638"/>
  <p:embeddedFontLst>
    <p:embeddedFont>
      <p:font typeface="Calibri" panose="020F0502020204030204" pitchFamily="34" charset="0"/>
      <p:regular r:id="rId11"/>
      <p:bold r:id="rId12"/>
      <p:italic r:id="rId13"/>
      <p:boldItalic r:id="rId14"/>
    </p:embeddedFont>
    <p:embeddedFont>
      <p:font typeface="Arial Narrow" panose="020B0606020202030204" pitchFamily="34" charset="0"/>
      <p:regular r:id="rId15"/>
      <p:bold r:id="rId16"/>
      <p:italic r:id="rId17"/>
      <p:boldItalic r:id="rId18"/>
    </p:embeddedFont>
  </p:embeddedFontLst>
  <p:defaultTextStyle>
    <a:defPPr>
      <a:defRPr lang="en-GB"/>
    </a:defPPr>
    <a:lvl1pPr algn="l" rtl="0" fontAlgn="base">
      <a:spcBef>
        <a:spcPct val="0"/>
      </a:spcBef>
      <a:spcAft>
        <a:spcPct val="0"/>
      </a:spcAft>
      <a:defRPr sz="2000" kern="1200">
        <a:solidFill>
          <a:srgbClr val="007833"/>
        </a:solidFill>
        <a:latin typeface="Univers 45 Light" pitchFamily="2" charset="0"/>
        <a:ea typeface="+mn-ea"/>
        <a:cs typeface="Arial" charset="0"/>
      </a:defRPr>
    </a:lvl1pPr>
    <a:lvl2pPr marL="457200" algn="l" rtl="0" fontAlgn="base">
      <a:spcBef>
        <a:spcPct val="0"/>
      </a:spcBef>
      <a:spcAft>
        <a:spcPct val="0"/>
      </a:spcAft>
      <a:defRPr sz="2000" kern="1200">
        <a:solidFill>
          <a:srgbClr val="007833"/>
        </a:solidFill>
        <a:latin typeface="Univers 45 Light" pitchFamily="2" charset="0"/>
        <a:ea typeface="+mn-ea"/>
        <a:cs typeface="Arial" charset="0"/>
      </a:defRPr>
    </a:lvl2pPr>
    <a:lvl3pPr marL="914400" algn="l" rtl="0" fontAlgn="base">
      <a:spcBef>
        <a:spcPct val="0"/>
      </a:spcBef>
      <a:spcAft>
        <a:spcPct val="0"/>
      </a:spcAft>
      <a:defRPr sz="2000" kern="1200">
        <a:solidFill>
          <a:srgbClr val="007833"/>
        </a:solidFill>
        <a:latin typeface="Univers 45 Light" pitchFamily="2" charset="0"/>
        <a:ea typeface="+mn-ea"/>
        <a:cs typeface="Arial" charset="0"/>
      </a:defRPr>
    </a:lvl3pPr>
    <a:lvl4pPr marL="1371600" algn="l" rtl="0" fontAlgn="base">
      <a:spcBef>
        <a:spcPct val="0"/>
      </a:spcBef>
      <a:spcAft>
        <a:spcPct val="0"/>
      </a:spcAft>
      <a:defRPr sz="2000" kern="1200">
        <a:solidFill>
          <a:srgbClr val="007833"/>
        </a:solidFill>
        <a:latin typeface="Univers 45 Light" pitchFamily="2" charset="0"/>
        <a:ea typeface="+mn-ea"/>
        <a:cs typeface="Arial" charset="0"/>
      </a:defRPr>
    </a:lvl4pPr>
    <a:lvl5pPr marL="1828800" algn="l" rtl="0" fontAlgn="base">
      <a:spcBef>
        <a:spcPct val="0"/>
      </a:spcBef>
      <a:spcAft>
        <a:spcPct val="0"/>
      </a:spcAft>
      <a:defRPr sz="2000" kern="1200">
        <a:solidFill>
          <a:srgbClr val="007833"/>
        </a:solidFill>
        <a:latin typeface="Univers 45 Light" pitchFamily="2" charset="0"/>
        <a:ea typeface="+mn-ea"/>
        <a:cs typeface="Arial" charset="0"/>
      </a:defRPr>
    </a:lvl5pPr>
    <a:lvl6pPr marL="2286000" algn="l" defTabSz="914400" rtl="0" eaLnBrk="1" latinLnBrk="0" hangingPunct="1">
      <a:defRPr sz="2000" kern="1200">
        <a:solidFill>
          <a:srgbClr val="007833"/>
        </a:solidFill>
        <a:latin typeface="Univers 45 Light" pitchFamily="2" charset="0"/>
        <a:ea typeface="+mn-ea"/>
        <a:cs typeface="Arial" charset="0"/>
      </a:defRPr>
    </a:lvl6pPr>
    <a:lvl7pPr marL="2743200" algn="l" defTabSz="914400" rtl="0" eaLnBrk="1" latinLnBrk="0" hangingPunct="1">
      <a:defRPr sz="2000" kern="1200">
        <a:solidFill>
          <a:srgbClr val="007833"/>
        </a:solidFill>
        <a:latin typeface="Univers 45 Light" pitchFamily="2" charset="0"/>
        <a:ea typeface="+mn-ea"/>
        <a:cs typeface="Arial" charset="0"/>
      </a:defRPr>
    </a:lvl7pPr>
    <a:lvl8pPr marL="3200400" algn="l" defTabSz="914400" rtl="0" eaLnBrk="1" latinLnBrk="0" hangingPunct="1">
      <a:defRPr sz="2000" kern="1200">
        <a:solidFill>
          <a:srgbClr val="007833"/>
        </a:solidFill>
        <a:latin typeface="Univers 45 Light" pitchFamily="2" charset="0"/>
        <a:ea typeface="+mn-ea"/>
        <a:cs typeface="Arial" charset="0"/>
      </a:defRPr>
    </a:lvl8pPr>
    <a:lvl9pPr marL="3657600" algn="l" defTabSz="914400" rtl="0" eaLnBrk="1" latinLnBrk="0" hangingPunct="1">
      <a:defRPr sz="2000" kern="1200">
        <a:solidFill>
          <a:srgbClr val="007833"/>
        </a:solidFill>
        <a:latin typeface="Univers 45 Light" pitchFamily="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bb, Mollie" initials="MJ" lastIdx="3" clrIdx="0"/>
  <p:cmAuthor id="1" name="Counsell, Francine Alice" initials="CF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8BBFF"/>
    <a:srgbClr val="004731"/>
    <a:srgbClr val="000099"/>
    <a:srgbClr val="FF9F13"/>
    <a:srgbClr val="E85E00"/>
    <a:srgbClr val="F06100"/>
    <a:srgbClr val="6600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1646" autoAdjust="0"/>
  </p:normalViewPr>
  <p:slideViewPr>
    <p:cSldViewPr>
      <p:cViewPr varScale="1">
        <p:scale>
          <a:sx n="42" d="100"/>
          <a:sy n="42" d="100"/>
        </p:scale>
        <p:origin x="690" y="60"/>
      </p:cViewPr>
      <p:guideLst>
        <p:guide orient="horz" pos="2160"/>
        <p:guide pos="34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A5156-D28F-4648-8D1E-7E036CB13C48}"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n-GB"/>
        </a:p>
      </dgm:t>
    </dgm:pt>
    <dgm:pt modelId="{A5DB0E0F-4C4B-4197-9D90-81C1AB00C387}">
      <dgm:prSet phldrT="[Text]" custT="1"/>
      <dgm:spPr/>
      <dgm:t>
        <a:bodyPr/>
        <a:lstStyle/>
        <a:p>
          <a:r>
            <a:rPr lang="en-GB" sz="1200" dirty="0"/>
            <a:t>Chemistry</a:t>
          </a:r>
        </a:p>
      </dgm:t>
    </dgm:pt>
    <dgm:pt modelId="{63FCDE6F-54A3-4A9E-9F97-EA6B6183340C}" type="parTrans" cxnId="{1F987FB7-B947-44DA-9932-36FEE7A9E6F1}">
      <dgm:prSet/>
      <dgm:spPr/>
      <dgm:t>
        <a:bodyPr/>
        <a:lstStyle/>
        <a:p>
          <a:endParaRPr lang="en-GB" sz="1200"/>
        </a:p>
      </dgm:t>
    </dgm:pt>
    <dgm:pt modelId="{CDCF573C-2C3B-4E27-8C2D-6C8DC1141703}" type="sibTrans" cxnId="{1F987FB7-B947-44DA-9932-36FEE7A9E6F1}">
      <dgm:prSet/>
      <dgm:spPr/>
      <dgm:t>
        <a:bodyPr/>
        <a:lstStyle/>
        <a:p>
          <a:endParaRPr lang="en-GB" sz="1200"/>
        </a:p>
      </dgm:t>
    </dgm:pt>
    <dgm:pt modelId="{90021B4A-73D0-4C70-9DB4-F36D72CF74F3}">
      <dgm:prSet phldrT="[Text]" custT="1"/>
      <dgm:spPr/>
      <dgm:t>
        <a:bodyPr/>
        <a:lstStyle/>
        <a:p>
          <a:r>
            <a:rPr lang="en-GB" sz="1200" dirty="0"/>
            <a:t>Environmental Science</a:t>
          </a:r>
        </a:p>
      </dgm:t>
    </dgm:pt>
    <dgm:pt modelId="{863E92E4-BF5A-4E98-8471-8BE4FEA6A207}" type="parTrans" cxnId="{1C5CF341-2120-402E-80FD-554B6A78BA50}">
      <dgm:prSet/>
      <dgm:spPr/>
      <dgm:t>
        <a:bodyPr/>
        <a:lstStyle/>
        <a:p>
          <a:endParaRPr lang="en-GB" sz="1200"/>
        </a:p>
      </dgm:t>
    </dgm:pt>
    <dgm:pt modelId="{91848F1B-1D1C-4066-BB55-AC9C77212E18}" type="sibTrans" cxnId="{1C5CF341-2120-402E-80FD-554B6A78BA50}">
      <dgm:prSet/>
      <dgm:spPr/>
      <dgm:t>
        <a:bodyPr/>
        <a:lstStyle/>
        <a:p>
          <a:endParaRPr lang="en-GB" sz="1200"/>
        </a:p>
      </dgm:t>
    </dgm:pt>
    <dgm:pt modelId="{D734DC68-83C7-47D2-9C66-C302B85FEBE5}">
      <dgm:prSet phldrT="[Text]" custT="1"/>
      <dgm:spPr/>
      <dgm:t>
        <a:bodyPr/>
        <a:lstStyle/>
        <a:p>
          <a:r>
            <a:rPr lang="en-GB" sz="1200" dirty="0"/>
            <a:t>Geoscience</a:t>
          </a:r>
        </a:p>
      </dgm:t>
    </dgm:pt>
    <dgm:pt modelId="{0F6A1CE1-78CB-482D-9F43-31B9E2666280}" type="parTrans" cxnId="{6FABFB68-013B-443E-ACF3-7E5B8CB9DFCD}">
      <dgm:prSet/>
      <dgm:spPr/>
      <dgm:t>
        <a:bodyPr/>
        <a:lstStyle/>
        <a:p>
          <a:endParaRPr lang="en-GB" sz="1200"/>
        </a:p>
      </dgm:t>
    </dgm:pt>
    <dgm:pt modelId="{875DC89B-CC89-4DF3-85FD-93EB69653BE0}" type="sibTrans" cxnId="{6FABFB68-013B-443E-ACF3-7E5B8CB9DFCD}">
      <dgm:prSet/>
      <dgm:spPr/>
      <dgm:t>
        <a:bodyPr/>
        <a:lstStyle/>
        <a:p>
          <a:endParaRPr lang="en-GB" sz="1200"/>
        </a:p>
      </dgm:t>
    </dgm:pt>
    <dgm:pt modelId="{964E9C2E-CDC6-41B1-B418-14F78B2A375C}">
      <dgm:prSet phldrT="[Text]" custT="1"/>
      <dgm:spPr/>
      <dgm:t>
        <a:bodyPr/>
        <a:lstStyle/>
        <a:p>
          <a:r>
            <a:rPr lang="en-GB" sz="1200" dirty="0" err="1"/>
            <a:t>Petrophysics</a:t>
          </a:r>
          <a:endParaRPr lang="en-GB" sz="1200" dirty="0"/>
        </a:p>
      </dgm:t>
    </dgm:pt>
    <dgm:pt modelId="{DA4B779B-E6DC-4059-A48F-AD9814564DB8}" type="parTrans" cxnId="{03816DCA-8341-4341-AD17-DDFB8A23F6F2}">
      <dgm:prSet/>
      <dgm:spPr/>
      <dgm:t>
        <a:bodyPr/>
        <a:lstStyle/>
        <a:p>
          <a:endParaRPr lang="en-GB" sz="1200"/>
        </a:p>
      </dgm:t>
    </dgm:pt>
    <dgm:pt modelId="{F735E1C9-F040-4453-94F1-38887571F7D8}" type="sibTrans" cxnId="{03816DCA-8341-4341-AD17-DDFB8A23F6F2}">
      <dgm:prSet/>
      <dgm:spPr/>
      <dgm:t>
        <a:bodyPr/>
        <a:lstStyle/>
        <a:p>
          <a:endParaRPr lang="en-GB" sz="1200"/>
        </a:p>
      </dgm:t>
    </dgm:pt>
    <dgm:pt modelId="{EC52F0E1-202A-49A7-B7A2-5DBB51D9AB44}" type="pres">
      <dgm:prSet presAssocID="{60AA5156-D28F-4648-8D1E-7E036CB13C48}" presName="Name0" presStyleCnt="0">
        <dgm:presLayoutVars>
          <dgm:chMax val="7"/>
          <dgm:dir/>
          <dgm:animLvl val="lvl"/>
          <dgm:resizeHandles val="exact"/>
        </dgm:presLayoutVars>
      </dgm:prSet>
      <dgm:spPr/>
      <dgm:t>
        <a:bodyPr/>
        <a:lstStyle/>
        <a:p>
          <a:endParaRPr lang="en-GB"/>
        </a:p>
      </dgm:t>
    </dgm:pt>
    <dgm:pt modelId="{3C8C1D23-37AF-44F8-87B9-CD755908904D}" type="pres">
      <dgm:prSet presAssocID="{A5DB0E0F-4C4B-4197-9D90-81C1AB00C387}" presName="circle1" presStyleLbl="node1" presStyleIdx="0" presStyleCnt="4"/>
      <dgm:spPr/>
    </dgm:pt>
    <dgm:pt modelId="{C372AFA4-AAE7-434A-B9D2-3C46812DE546}" type="pres">
      <dgm:prSet presAssocID="{A5DB0E0F-4C4B-4197-9D90-81C1AB00C387}" presName="space" presStyleCnt="0"/>
      <dgm:spPr/>
    </dgm:pt>
    <dgm:pt modelId="{321D9494-72E3-4678-9F93-0FE4A5170998}" type="pres">
      <dgm:prSet presAssocID="{A5DB0E0F-4C4B-4197-9D90-81C1AB00C387}" presName="rect1" presStyleLbl="alignAcc1" presStyleIdx="0" presStyleCnt="4"/>
      <dgm:spPr/>
      <dgm:t>
        <a:bodyPr/>
        <a:lstStyle/>
        <a:p>
          <a:endParaRPr lang="en-GB"/>
        </a:p>
      </dgm:t>
    </dgm:pt>
    <dgm:pt modelId="{11A5B909-4E25-4DFD-96FB-04C5F27E3B90}" type="pres">
      <dgm:prSet presAssocID="{90021B4A-73D0-4C70-9DB4-F36D72CF74F3}" presName="vertSpace2" presStyleLbl="node1" presStyleIdx="0" presStyleCnt="4"/>
      <dgm:spPr/>
    </dgm:pt>
    <dgm:pt modelId="{50F4D521-0EE1-48D8-8D18-49D100777243}" type="pres">
      <dgm:prSet presAssocID="{90021B4A-73D0-4C70-9DB4-F36D72CF74F3}" presName="circle2" presStyleLbl="node1" presStyleIdx="1" presStyleCnt="4"/>
      <dgm:spPr/>
    </dgm:pt>
    <dgm:pt modelId="{12E70DDE-0B43-443E-9DA4-C9A34E5AC0B2}" type="pres">
      <dgm:prSet presAssocID="{90021B4A-73D0-4C70-9DB4-F36D72CF74F3}" presName="rect2" presStyleLbl="alignAcc1" presStyleIdx="1" presStyleCnt="4"/>
      <dgm:spPr/>
      <dgm:t>
        <a:bodyPr/>
        <a:lstStyle/>
        <a:p>
          <a:endParaRPr lang="en-GB"/>
        </a:p>
      </dgm:t>
    </dgm:pt>
    <dgm:pt modelId="{377F028B-E671-41F0-AD53-7260D6C70570}" type="pres">
      <dgm:prSet presAssocID="{D734DC68-83C7-47D2-9C66-C302B85FEBE5}" presName="vertSpace3" presStyleLbl="node1" presStyleIdx="1" presStyleCnt="4"/>
      <dgm:spPr/>
    </dgm:pt>
    <dgm:pt modelId="{CAA39B16-E663-4DF7-A404-39C60FBC2CE8}" type="pres">
      <dgm:prSet presAssocID="{D734DC68-83C7-47D2-9C66-C302B85FEBE5}" presName="circle3" presStyleLbl="node1" presStyleIdx="2" presStyleCnt="4"/>
      <dgm:spPr/>
    </dgm:pt>
    <dgm:pt modelId="{6EAFFE21-8C86-453E-B203-E4C327601386}" type="pres">
      <dgm:prSet presAssocID="{D734DC68-83C7-47D2-9C66-C302B85FEBE5}" presName="rect3" presStyleLbl="alignAcc1" presStyleIdx="2" presStyleCnt="4"/>
      <dgm:spPr/>
      <dgm:t>
        <a:bodyPr/>
        <a:lstStyle/>
        <a:p>
          <a:endParaRPr lang="en-GB"/>
        </a:p>
      </dgm:t>
    </dgm:pt>
    <dgm:pt modelId="{7436F91E-7809-47D9-B889-7AC89412820D}" type="pres">
      <dgm:prSet presAssocID="{964E9C2E-CDC6-41B1-B418-14F78B2A375C}" presName="vertSpace4" presStyleLbl="node1" presStyleIdx="2" presStyleCnt="4"/>
      <dgm:spPr/>
    </dgm:pt>
    <dgm:pt modelId="{0B3F6AA0-66D8-447F-8265-6CE7F22AE9DD}" type="pres">
      <dgm:prSet presAssocID="{964E9C2E-CDC6-41B1-B418-14F78B2A375C}" presName="circle4" presStyleLbl="node1" presStyleIdx="3" presStyleCnt="4"/>
      <dgm:spPr/>
    </dgm:pt>
    <dgm:pt modelId="{CD14933C-E8AF-4D7F-B41D-3AFB68D4CA5B}" type="pres">
      <dgm:prSet presAssocID="{964E9C2E-CDC6-41B1-B418-14F78B2A375C}" presName="rect4" presStyleLbl="alignAcc1" presStyleIdx="3" presStyleCnt="4"/>
      <dgm:spPr/>
      <dgm:t>
        <a:bodyPr/>
        <a:lstStyle/>
        <a:p>
          <a:endParaRPr lang="en-GB"/>
        </a:p>
      </dgm:t>
    </dgm:pt>
    <dgm:pt modelId="{D40BF051-D823-4EE3-86B6-43EEB69F684B}" type="pres">
      <dgm:prSet presAssocID="{A5DB0E0F-4C4B-4197-9D90-81C1AB00C387}" presName="rect1ParTxNoCh" presStyleLbl="alignAcc1" presStyleIdx="3" presStyleCnt="4">
        <dgm:presLayoutVars>
          <dgm:chMax val="1"/>
          <dgm:bulletEnabled val="1"/>
        </dgm:presLayoutVars>
      </dgm:prSet>
      <dgm:spPr/>
      <dgm:t>
        <a:bodyPr/>
        <a:lstStyle/>
        <a:p>
          <a:endParaRPr lang="en-GB"/>
        </a:p>
      </dgm:t>
    </dgm:pt>
    <dgm:pt modelId="{9EF88CB2-56F4-4836-83E7-68390A0CFAA3}" type="pres">
      <dgm:prSet presAssocID="{90021B4A-73D0-4C70-9DB4-F36D72CF74F3}" presName="rect2ParTxNoCh" presStyleLbl="alignAcc1" presStyleIdx="3" presStyleCnt="4">
        <dgm:presLayoutVars>
          <dgm:chMax val="1"/>
          <dgm:bulletEnabled val="1"/>
        </dgm:presLayoutVars>
      </dgm:prSet>
      <dgm:spPr/>
      <dgm:t>
        <a:bodyPr/>
        <a:lstStyle/>
        <a:p>
          <a:endParaRPr lang="en-GB"/>
        </a:p>
      </dgm:t>
    </dgm:pt>
    <dgm:pt modelId="{612DB03A-E3F9-4970-864F-0DA1B67C7506}" type="pres">
      <dgm:prSet presAssocID="{D734DC68-83C7-47D2-9C66-C302B85FEBE5}" presName="rect3ParTxNoCh" presStyleLbl="alignAcc1" presStyleIdx="3" presStyleCnt="4">
        <dgm:presLayoutVars>
          <dgm:chMax val="1"/>
          <dgm:bulletEnabled val="1"/>
        </dgm:presLayoutVars>
      </dgm:prSet>
      <dgm:spPr/>
      <dgm:t>
        <a:bodyPr/>
        <a:lstStyle/>
        <a:p>
          <a:endParaRPr lang="en-GB"/>
        </a:p>
      </dgm:t>
    </dgm:pt>
    <dgm:pt modelId="{5572A4C8-16AB-4073-9D98-8FDB81466486}" type="pres">
      <dgm:prSet presAssocID="{964E9C2E-CDC6-41B1-B418-14F78B2A375C}" presName="rect4ParTxNoCh" presStyleLbl="alignAcc1" presStyleIdx="3" presStyleCnt="4">
        <dgm:presLayoutVars>
          <dgm:chMax val="1"/>
          <dgm:bulletEnabled val="1"/>
        </dgm:presLayoutVars>
      </dgm:prSet>
      <dgm:spPr/>
      <dgm:t>
        <a:bodyPr/>
        <a:lstStyle/>
        <a:p>
          <a:endParaRPr lang="en-GB"/>
        </a:p>
      </dgm:t>
    </dgm:pt>
  </dgm:ptLst>
  <dgm:cxnLst>
    <dgm:cxn modelId="{6FABFB68-013B-443E-ACF3-7E5B8CB9DFCD}" srcId="{60AA5156-D28F-4648-8D1E-7E036CB13C48}" destId="{D734DC68-83C7-47D2-9C66-C302B85FEBE5}" srcOrd="2" destOrd="0" parTransId="{0F6A1CE1-78CB-482D-9F43-31B9E2666280}" sibTransId="{875DC89B-CC89-4DF3-85FD-93EB69653BE0}"/>
    <dgm:cxn modelId="{A9C20319-C61A-4245-8BE4-49BA6D76D4EC}" type="presOf" srcId="{60AA5156-D28F-4648-8D1E-7E036CB13C48}" destId="{EC52F0E1-202A-49A7-B7A2-5DBB51D9AB44}" srcOrd="0" destOrd="0" presId="urn:microsoft.com/office/officeart/2005/8/layout/target3"/>
    <dgm:cxn modelId="{9ACE59F4-50D9-4E5E-97BC-B141E62001F0}" type="presOf" srcId="{90021B4A-73D0-4C70-9DB4-F36D72CF74F3}" destId="{9EF88CB2-56F4-4836-83E7-68390A0CFAA3}" srcOrd="1" destOrd="0" presId="urn:microsoft.com/office/officeart/2005/8/layout/target3"/>
    <dgm:cxn modelId="{03816DCA-8341-4341-AD17-DDFB8A23F6F2}" srcId="{60AA5156-D28F-4648-8D1E-7E036CB13C48}" destId="{964E9C2E-CDC6-41B1-B418-14F78B2A375C}" srcOrd="3" destOrd="0" parTransId="{DA4B779B-E6DC-4059-A48F-AD9814564DB8}" sibTransId="{F735E1C9-F040-4453-94F1-38887571F7D8}"/>
    <dgm:cxn modelId="{CBD7B0AE-1982-4A49-92D7-DEDCB7E33744}" type="presOf" srcId="{A5DB0E0F-4C4B-4197-9D90-81C1AB00C387}" destId="{D40BF051-D823-4EE3-86B6-43EEB69F684B}" srcOrd="1" destOrd="0" presId="urn:microsoft.com/office/officeart/2005/8/layout/target3"/>
    <dgm:cxn modelId="{4D811A4F-A808-4481-94F7-101A185C489E}" type="presOf" srcId="{964E9C2E-CDC6-41B1-B418-14F78B2A375C}" destId="{CD14933C-E8AF-4D7F-B41D-3AFB68D4CA5B}" srcOrd="0" destOrd="0" presId="urn:microsoft.com/office/officeart/2005/8/layout/target3"/>
    <dgm:cxn modelId="{1C5CF341-2120-402E-80FD-554B6A78BA50}" srcId="{60AA5156-D28F-4648-8D1E-7E036CB13C48}" destId="{90021B4A-73D0-4C70-9DB4-F36D72CF74F3}" srcOrd="1" destOrd="0" parTransId="{863E92E4-BF5A-4E98-8471-8BE4FEA6A207}" sibTransId="{91848F1B-1D1C-4066-BB55-AC9C77212E18}"/>
    <dgm:cxn modelId="{14176EBA-DE04-4DE3-BC15-BA8F532BB35D}" type="presOf" srcId="{D734DC68-83C7-47D2-9C66-C302B85FEBE5}" destId="{6EAFFE21-8C86-453E-B203-E4C327601386}" srcOrd="0" destOrd="0" presId="urn:microsoft.com/office/officeart/2005/8/layout/target3"/>
    <dgm:cxn modelId="{1CCEFCEB-4E1F-421B-BA80-5D8A44050805}" type="presOf" srcId="{90021B4A-73D0-4C70-9DB4-F36D72CF74F3}" destId="{12E70DDE-0B43-443E-9DA4-C9A34E5AC0B2}" srcOrd="0" destOrd="0" presId="urn:microsoft.com/office/officeart/2005/8/layout/target3"/>
    <dgm:cxn modelId="{1F987FB7-B947-44DA-9932-36FEE7A9E6F1}" srcId="{60AA5156-D28F-4648-8D1E-7E036CB13C48}" destId="{A5DB0E0F-4C4B-4197-9D90-81C1AB00C387}" srcOrd="0" destOrd="0" parTransId="{63FCDE6F-54A3-4A9E-9F97-EA6B6183340C}" sibTransId="{CDCF573C-2C3B-4E27-8C2D-6C8DC1141703}"/>
    <dgm:cxn modelId="{19D59B53-BAD9-4437-8BD7-221CC07E0EC1}" type="presOf" srcId="{D734DC68-83C7-47D2-9C66-C302B85FEBE5}" destId="{612DB03A-E3F9-4970-864F-0DA1B67C7506}" srcOrd="1" destOrd="0" presId="urn:microsoft.com/office/officeart/2005/8/layout/target3"/>
    <dgm:cxn modelId="{1FE74898-B3D5-49CD-986E-17D9E0ACC664}" type="presOf" srcId="{A5DB0E0F-4C4B-4197-9D90-81C1AB00C387}" destId="{321D9494-72E3-4678-9F93-0FE4A5170998}" srcOrd="0" destOrd="0" presId="urn:microsoft.com/office/officeart/2005/8/layout/target3"/>
    <dgm:cxn modelId="{A4F1995D-7B85-4C99-A179-47723A663D80}" type="presOf" srcId="{964E9C2E-CDC6-41B1-B418-14F78B2A375C}" destId="{5572A4C8-16AB-4073-9D98-8FDB81466486}" srcOrd="1" destOrd="0" presId="urn:microsoft.com/office/officeart/2005/8/layout/target3"/>
    <dgm:cxn modelId="{21F39927-1337-4D36-97F7-158BA7AFAA94}" type="presParOf" srcId="{EC52F0E1-202A-49A7-B7A2-5DBB51D9AB44}" destId="{3C8C1D23-37AF-44F8-87B9-CD755908904D}" srcOrd="0" destOrd="0" presId="urn:microsoft.com/office/officeart/2005/8/layout/target3"/>
    <dgm:cxn modelId="{57ACAA08-9580-49F3-90B8-7EF353C3646B}" type="presParOf" srcId="{EC52F0E1-202A-49A7-B7A2-5DBB51D9AB44}" destId="{C372AFA4-AAE7-434A-B9D2-3C46812DE546}" srcOrd="1" destOrd="0" presId="urn:microsoft.com/office/officeart/2005/8/layout/target3"/>
    <dgm:cxn modelId="{2F246EC9-770F-4F2E-8C98-59F862C1CB4C}" type="presParOf" srcId="{EC52F0E1-202A-49A7-B7A2-5DBB51D9AB44}" destId="{321D9494-72E3-4678-9F93-0FE4A5170998}" srcOrd="2" destOrd="0" presId="urn:microsoft.com/office/officeart/2005/8/layout/target3"/>
    <dgm:cxn modelId="{B9AF1CF8-BCA3-46DD-9379-37505AD042AF}" type="presParOf" srcId="{EC52F0E1-202A-49A7-B7A2-5DBB51D9AB44}" destId="{11A5B909-4E25-4DFD-96FB-04C5F27E3B90}" srcOrd="3" destOrd="0" presId="urn:microsoft.com/office/officeart/2005/8/layout/target3"/>
    <dgm:cxn modelId="{3D3D5CCF-A5B3-4A12-992B-E3F8C7BE3C43}" type="presParOf" srcId="{EC52F0E1-202A-49A7-B7A2-5DBB51D9AB44}" destId="{50F4D521-0EE1-48D8-8D18-49D100777243}" srcOrd="4" destOrd="0" presId="urn:microsoft.com/office/officeart/2005/8/layout/target3"/>
    <dgm:cxn modelId="{1ADBC77D-2F7B-4A6F-A413-31004BD0A816}" type="presParOf" srcId="{EC52F0E1-202A-49A7-B7A2-5DBB51D9AB44}" destId="{12E70DDE-0B43-443E-9DA4-C9A34E5AC0B2}" srcOrd="5" destOrd="0" presId="urn:microsoft.com/office/officeart/2005/8/layout/target3"/>
    <dgm:cxn modelId="{0D5CFA10-DA37-4412-8776-55B4584E7949}" type="presParOf" srcId="{EC52F0E1-202A-49A7-B7A2-5DBB51D9AB44}" destId="{377F028B-E671-41F0-AD53-7260D6C70570}" srcOrd="6" destOrd="0" presId="urn:microsoft.com/office/officeart/2005/8/layout/target3"/>
    <dgm:cxn modelId="{2980BC39-A850-4A8D-B6C8-EB78251619CC}" type="presParOf" srcId="{EC52F0E1-202A-49A7-B7A2-5DBB51D9AB44}" destId="{CAA39B16-E663-4DF7-A404-39C60FBC2CE8}" srcOrd="7" destOrd="0" presId="urn:microsoft.com/office/officeart/2005/8/layout/target3"/>
    <dgm:cxn modelId="{4D2EDD55-C5EE-4CC4-815D-CC8DB2BFDF9A}" type="presParOf" srcId="{EC52F0E1-202A-49A7-B7A2-5DBB51D9AB44}" destId="{6EAFFE21-8C86-453E-B203-E4C327601386}" srcOrd="8" destOrd="0" presId="urn:microsoft.com/office/officeart/2005/8/layout/target3"/>
    <dgm:cxn modelId="{1EF790FC-6BEC-4BD2-9D0A-84D145FCE1ED}" type="presParOf" srcId="{EC52F0E1-202A-49A7-B7A2-5DBB51D9AB44}" destId="{7436F91E-7809-47D9-B889-7AC89412820D}" srcOrd="9" destOrd="0" presId="urn:microsoft.com/office/officeart/2005/8/layout/target3"/>
    <dgm:cxn modelId="{6F2C725C-D77D-499E-9CD7-897997DA1B8C}" type="presParOf" srcId="{EC52F0E1-202A-49A7-B7A2-5DBB51D9AB44}" destId="{0B3F6AA0-66D8-447F-8265-6CE7F22AE9DD}" srcOrd="10" destOrd="0" presId="urn:microsoft.com/office/officeart/2005/8/layout/target3"/>
    <dgm:cxn modelId="{AE291419-5AF4-4F44-86FA-6AA571A69635}" type="presParOf" srcId="{EC52F0E1-202A-49A7-B7A2-5DBB51D9AB44}" destId="{CD14933C-E8AF-4D7F-B41D-3AFB68D4CA5B}" srcOrd="11" destOrd="0" presId="urn:microsoft.com/office/officeart/2005/8/layout/target3"/>
    <dgm:cxn modelId="{30DB9630-FB2D-4075-B8F8-94E83DE22CAD}" type="presParOf" srcId="{EC52F0E1-202A-49A7-B7A2-5DBB51D9AB44}" destId="{D40BF051-D823-4EE3-86B6-43EEB69F684B}" srcOrd="12" destOrd="0" presId="urn:microsoft.com/office/officeart/2005/8/layout/target3"/>
    <dgm:cxn modelId="{CB7C259A-C901-47FB-BFB3-122B15F6F5DA}" type="presParOf" srcId="{EC52F0E1-202A-49A7-B7A2-5DBB51D9AB44}" destId="{9EF88CB2-56F4-4836-83E7-68390A0CFAA3}" srcOrd="13" destOrd="0" presId="urn:microsoft.com/office/officeart/2005/8/layout/target3"/>
    <dgm:cxn modelId="{1BCCF84F-A7E3-4600-978F-B601EDB8967C}" type="presParOf" srcId="{EC52F0E1-202A-49A7-B7A2-5DBB51D9AB44}" destId="{612DB03A-E3F9-4970-864F-0DA1B67C7506}" srcOrd="14" destOrd="0" presId="urn:microsoft.com/office/officeart/2005/8/layout/target3"/>
    <dgm:cxn modelId="{C61974EC-A237-4735-A975-8D28DC5ADC50}" type="presParOf" srcId="{EC52F0E1-202A-49A7-B7A2-5DBB51D9AB44}" destId="{5572A4C8-16AB-4073-9D98-8FDB81466486}"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BB922-8066-4B9C-875D-63F87CEAA90A}" type="doc">
      <dgm:prSet loTypeId="urn:microsoft.com/office/officeart/2008/layout/AlternatingHexagons" loCatId="list" qsTypeId="urn:microsoft.com/office/officeart/2005/8/quickstyle/simple1" qsCatId="simple" csTypeId="urn:microsoft.com/office/officeart/2005/8/colors/accent3_4" csCatId="accent3" phldr="1"/>
      <dgm:spPr/>
      <dgm:t>
        <a:bodyPr/>
        <a:lstStyle/>
        <a:p>
          <a:endParaRPr lang="en-GB"/>
        </a:p>
      </dgm:t>
    </dgm:pt>
    <dgm:pt modelId="{42D0D832-342E-4E99-B875-04408ABA63F6}">
      <dgm:prSet phldrT="[Text]" custT="1"/>
      <dgm:spPr/>
      <dgm:t>
        <a:bodyPr/>
        <a:lstStyle/>
        <a:p>
          <a:r>
            <a:rPr lang="en-GB" sz="900" dirty="0"/>
            <a:t>Mechanical Engineering</a:t>
          </a:r>
        </a:p>
      </dgm:t>
    </dgm:pt>
    <dgm:pt modelId="{31E3336C-BED6-44F1-B40B-0F5DBB43F104}" type="parTrans" cxnId="{835F2142-1364-48BB-A221-E519538607DA}">
      <dgm:prSet/>
      <dgm:spPr/>
      <dgm:t>
        <a:bodyPr/>
        <a:lstStyle/>
        <a:p>
          <a:endParaRPr lang="en-GB" sz="900"/>
        </a:p>
      </dgm:t>
    </dgm:pt>
    <dgm:pt modelId="{A393D46B-0150-43A5-BC80-D39C3AC96E2E}" type="sibTrans" cxnId="{835F2142-1364-48BB-A221-E519538607DA}">
      <dgm:prSet custT="1"/>
      <dgm:spPr/>
      <dgm:t>
        <a:bodyPr/>
        <a:lstStyle/>
        <a:p>
          <a:r>
            <a:rPr lang="en-GB" sz="900" dirty="0"/>
            <a:t>Automotive Engineering</a:t>
          </a:r>
        </a:p>
      </dgm:t>
    </dgm:pt>
    <dgm:pt modelId="{15FFAE87-5E9E-44CA-83B8-B1FB344CE47D}">
      <dgm:prSet phldrT="[Text]" custT="1"/>
      <dgm:spPr/>
      <dgm:t>
        <a:bodyPr/>
        <a:lstStyle/>
        <a:p>
          <a:r>
            <a:rPr lang="en-GB" sz="900" dirty="0"/>
            <a:t>Chemical Engineering</a:t>
          </a:r>
        </a:p>
      </dgm:t>
    </dgm:pt>
    <dgm:pt modelId="{5B0DFBF3-B806-4358-A254-235A918082DF}" type="parTrans" cxnId="{43578907-42ED-4927-B865-88849169E542}">
      <dgm:prSet/>
      <dgm:spPr/>
      <dgm:t>
        <a:bodyPr/>
        <a:lstStyle/>
        <a:p>
          <a:endParaRPr lang="en-GB" sz="900"/>
        </a:p>
      </dgm:t>
    </dgm:pt>
    <dgm:pt modelId="{72AF0D06-F2AF-4724-96C3-05783DE54619}" type="sibTrans" cxnId="{43578907-42ED-4927-B865-88849169E542}">
      <dgm:prSet custT="1"/>
      <dgm:spPr/>
      <dgm:t>
        <a:bodyPr/>
        <a:lstStyle/>
        <a:p>
          <a:r>
            <a:rPr lang="en-GB" sz="900" dirty="0"/>
            <a:t>Civil Engineering</a:t>
          </a:r>
        </a:p>
      </dgm:t>
    </dgm:pt>
    <dgm:pt modelId="{06EA18DA-5F7C-42A3-9A8F-A4698B46E055}">
      <dgm:prSet phldrT="[Text]" custT="1"/>
      <dgm:spPr/>
      <dgm:t>
        <a:bodyPr/>
        <a:lstStyle/>
        <a:p>
          <a:r>
            <a:rPr lang="en-GB" sz="900" dirty="0"/>
            <a:t>Project Engineering</a:t>
          </a:r>
        </a:p>
      </dgm:t>
    </dgm:pt>
    <dgm:pt modelId="{FC6251C2-965C-4D04-B7E8-4B10CBCB7805}" type="parTrans" cxnId="{2BE170A9-A91E-4067-82F4-6A74DE809DEA}">
      <dgm:prSet/>
      <dgm:spPr/>
      <dgm:t>
        <a:bodyPr/>
        <a:lstStyle/>
        <a:p>
          <a:endParaRPr lang="en-GB" sz="900"/>
        </a:p>
      </dgm:t>
    </dgm:pt>
    <dgm:pt modelId="{1DF88DF8-4867-4645-9F87-B495AF18D959}" type="sibTrans" cxnId="{2BE170A9-A91E-4067-82F4-6A74DE809DEA}">
      <dgm:prSet custT="1"/>
      <dgm:spPr/>
      <dgm:t>
        <a:bodyPr/>
        <a:lstStyle/>
        <a:p>
          <a:r>
            <a:rPr lang="en-GB" sz="900" dirty="0"/>
            <a:t>Electrical/</a:t>
          </a:r>
        </a:p>
        <a:p>
          <a:r>
            <a:rPr lang="en-GB" sz="900" dirty="0"/>
            <a:t>Electronic Engineering</a:t>
          </a:r>
        </a:p>
      </dgm:t>
    </dgm:pt>
    <dgm:pt modelId="{A72E5CD0-4E7E-458C-8C5B-E60946D39A76}">
      <dgm:prSet phldrT="[Text]" custT="1"/>
      <dgm:spPr/>
      <dgm:t>
        <a:bodyPr/>
        <a:lstStyle/>
        <a:p>
          <a:r>
            <a:rPr lang="en-GB" sz="900" dirty="0"/>
            <a:t>Marine Engineering</a:t>
          </a:r>
        </a:p>
      </dgm:t>
    </dgm:pt>
    <dgm:pt modelId="{AA250BBE-5C36-45B4-83EB-E05A0F34773E}" type="parTrans" cxnId="{323EF2A5-E6C9-41EA-85BD-EA33FEFA6618}">
      <dgm:prSet/>
      <dgm:spPr/>
      <dgm:t>
        <a:bodyPr/>
        <a:lstStyle/>
        <a:p>
          <a:endParaRPr lang="en-GB" sz="900"/>
        </a:p>
      </dgm:t>
    </dgm:pt>
    <dgm:pt modelId="{C799D037-8D4C-4F0A-9B3B-C7D16F374A2D}" type="sibTrans" cxnId="{323EF2A5-E6C9-41EA-85BD-EA33FEFA6618}">
      <dgm:prSet custT="1"/>
      <dgm:spPr/>
      <dgm:t>
        <a:bodyPr/>
        <a:lstStyle/>
        <a:p>
          <a:r>
            <a:rPr lang="en-GB" sz="900" dirty="0"/>
            <a:t>Petroleum Engineering</a:t>
          </a:r>
        </a:p>
      </dgm:t>
    </dgm:pt>
    <dgm:pt modelId="{C4B0E87B-B645-47BD-853E-048B7C0EB011}">
      <dgm:prSet phldrT="[Text]" custT="1"/>
      <dgm:spPr/>
      <dgm:t>
        <a:bodyPr/>
        <a:lstStyle/>
        <a:p>
          <a:r>
            <a:rPr lang="en-GB" sz="900" dirty="0"/>
            <a:t>Materials Engineering</a:t>
          </a:r>
        </a:p>
      </dgm:t>
    </dgm:pt>
    <dgm:pt modelId="{FD9FB9BA-61A7-4AE2-976D-AB718464BDD7}" type="parTrans" cxnId="{AF235360-7559-4E2F-95D6-467BE5FB565A}">
      <dgm:prSet/>
      <dgm:spPr/>
      <dgm:t>
        <a:bodyPr/>
        <a:lstStyle/>
        <a:p>
          <a:endParaRPr lang="en-GB" sz="900"/>
        </a:p>
      </dgm:t>
    </dgm:pt>
    <dgm:pt modelId="{ADAF45B6-FF9D-4C86-BA9F-2EB962ACB1BA}" type="sibTrans" cxnId="{AF235360-7559-4E2F-95D6-467BE5FB565A}">
      <dgm:prSet custT="1"/>
      <dgm:spPr/>
      <dgm:t>
        <a:bodyPr/>
        <a:lstStyle/>
        <a:p>
          <a:r>
            <a:rPr lang="en-GB" sz="900" dirty="0"/>
            <a:t>Pipeline Engineering</a:t>
          </a:r>
        </a:p>
      </dgm:t>
    </dgm:pt>
    <dgm:pt modelId="{D29A85EA-B965-4304-B01E-6382E4480A84}">
      <dgm:prSet phldrT="[Text]" custT="1"/>
      <dgm:spPr/>
      <dgm:t>
        <a:bodyPr/>
        <a:lstStyle/>
        <a:p>
          <a:r>
            <a:rPr lang="en-GB" sz="900" dirty="0"/>
            <a:t>Naval Architecture</a:t>
          </a:r>
        </a:p>
      </dgm:t>
    </dgm:pt>
    <dgm:pt modelId="{47206FC2-1C0A-4869-AD93-28784C4B2714}" type="parTrans" cxnId="{599E388F-55FB-425A-98D3-BBE8B19F762F}">
      <dgm:prSet/>
      <dgm:spPr/>
      <dgm:t>
        <a:bodyPr/>
        <a:lstStyle/>
        <a:p>
          <a:endParaRPr lang="en-GB" sz="900"/>
        </a:p>
      </dgm:t>
    </dgm:pt>
    <dgm:pt modelId="{7D84389B-8B78-4194-8479-4AFBFA2467AC}" type="sibTrans" cxnId="{599E388F-55FB-425A-98D3-BBE8B19F762F}">
      <dgm:prSet custT="1"/>
      <dgm:spPr/>
      <dgm:t>
        <a:bodyPr/>
        <a:lstStyle/>
        <a:p>
          <a:r>
            <a:rPr lang="en-GB" sz="900" dirty="0"/>
            <a:t>Process Safety/Risk</a:t>
          </a:r>
        </a:p>
        <a:p>
          <a:r>
            <a:rPr lang="en-GB" sz="900" dirty="0"/>
            <a:t>Engineering</a:t>
          </a:r>
        </a:p>
      </dgm:t>
    </dgm:pt>
    <dgm:pt modelId="{A8E33C95-D440-45A0-B474-F5A2829CC291}" type="pres">
      <dgm:prSet presAssocID="{780BB922-8066-4B9C-875D-63F87CEAA90A}" presName="Name0" presStyleCnt="0">
        <dgm:presLayoutVars>
          <dgm:chMax/>
          <dgm:chPref/>
          <dgm:dir/>
          <dgm:animLvl val="lvl"/>
        </dgm:presLayoutVars>
      </dgm:prSet>
      <dgm:spPr/>
      <dgm:t>
        <a:bodyPr/>
        <a:lstStyle/>
        <a:p>
          <a:endParaRPr lang="en-GB"/>
        </a:p>
      </dgm:t>
    </dgm:pt>
    <dgm:pt modelId="{26FAAC1A-1CD0-4BE0-859B-BA79892100E8}" type="pres">
      <dgm:prSet presAssocID="{42D0D832-342E-4E99-B875-04408ABA63F6}" presName="composite" presStyleCnt="0"/>
      <dgm:spPr/>
    </dgm:pt>
    <dgm:pt modelId="{E7559B89-1CA3-4839-8A8B-BCEB288F5056}" type="pres">
      <dgm:prSet presAssocID="{42D0D832-342E-4E99-B875-04408ABA63F6}" presName="Parent1" presStyleLbl="node1" presStyleIdx="0" presStyleCnt="12" custLinFactX="-60911" custLinFactNeighborX="-100000" custLinFactNeighborY="86669">
        <dgm:presLayoutVars>
          <dgm:chMax val="1"/>
          <dgm:chPref val="1"/>
          <dgm:bulletEnabled val="1"/>
        </dgm:presLayoutVars>
      </dgm:prSet>
      <dgm:spPr/>
      <dgm:t>
        <a:bodyPr/>
        <a:lstStyle/>
        <a:p>
          <a:endParaRPr lang="en-GB"/>
        </a:p>
      </dgm:t>
    </dgm:pt>
    <dgm:pt modelId="{8F8E2498-97D8-4D16-A95E-CA2F9CFD440D}" type="pres">
      <dgm:prSet presAssocID="{42D0D832-342E-4E99-B875-04408ABA63F6}" presName="Childtext1" presStyleLbl="revTx" presStyleIdx="0" presStyleCnt="6">
        <dgm:presLayoutVars>
          <dgm:chMax val="0"/>
          <dgm:chPref val="0"/>
          <dgm:bulletEnabled val="1"/>
        </dgm:presLayoutVars>
      </dgm:prSet>
      <dgm:spPr/>
    </dgm:pt>
    <dgm:pt modelId="{1C7D4DDF-6246-473A-AC27-E2B1A4A33E9F}" type="pres">
      <dgm:prSet presAssocID="{42D0D832-342E-4E99-B875-04408ABA63F6}" presName="BalanceSpacing" presStyleCnt="0"/>
      <dgm:spPr/>
    </dgm:pt>
    <dgm:pt modelId="{06757122-FBA2-45BA-ACBF-8534E73B2442}" type="pres">
      <dgm:prSet presAssocID="{42D0D832-342E-4E99-B875-04408ABA63F6}" presName="BalanceSpacing1" presStyleCnt="0"/>
      <dgm:spPr/>
    </dgm:pt>
    <dgm:pt modelId="{2055EAF8-E389-4CDB-B862-F2E7663815B1}" type="pres">
      <dgm:prSet presAssocID="{A393D46B-0150-43A5-BC80-D39C3AC96E2E}" presName="Accent1Text" presStyleLbl="node1" presStyleIdx="1" presStyleCnt="12" custLinFactNeighborX="-1166" custLinFactNeighborY="2005"/>
      <dgm:spPr/>
      <dgm:t>
        <a:bodyPr/>
        <a:lstStyle/>
        <a:p>
          <a:endParaRPr lang="en-GB"/>
        </a:p>
      </dgm:t>
    </dgm:pt>
    <dgm:pt modelId="{F3BA6C91-9F4F-4C44-9A71-DECCE88E27F6}" type="pres">
      <dgm:prSet presAssocID="{A393D46B-0150-43A5-BC80-D39C3AC96E2E}" presName="spaceBetweenRectangles" presStyleCnt="0"/>
      <dgm:spPr/>
    </dgm:pt>
    <dgm:pt modelId="{80AC4C7D-2F3B-45C6-A454-5BCB026940F1}" type="pres">
      <dgm:prSet presAssocID="{15FFAE87-5E9E-44CA-83B8-B1FB344CE47D}" presName="composite" presStyleCnt="0"/>
      <dgm:spPr/>
    </dgm:pt>
    <dgm:pt modelId="{25F2C2E3-54F7-4896-8FDC-DBEC8397499F}" type="pres">
      <dgm:prSet presAssocID="{15FFAE87-5E9E-44CA-83B8-B1FB344CE47D}" presName="Parent1" presStyleLbl="node1" presStyleIdx="2" presStyleCnt="12">
        <dgm:presLayoutVars>
          <dgm:chMax val="1"/>
          <dgm:chPref val="1"/>
          <dgm:bulletEnabled val="1"/>
        </dgm:presLayoutVars>
      </dgm:prSet>
      <dgm:spPr/>
      <dgm:t>
        <a:bodyPr/>
        <a:lstStyle/>
        <a:p>
          <a:endParaRPr lang="en-GB"/>
        </a:p>
      </dgm:t>
    </dgm:pt>
    <dgm:pt modelId="{B4046E75-EF86-4E57-9C80-06741BE72059}" type="pres">
      <dgm:prSet presAssocID="{15FFAE87-5E9E-44CA-83B8-B1FB344CE47D}" presName="Childtext1" presStyleLbl="revTx" presStyleIdx="1" presStyleCnt="6">
        <dgm:presLayoutVars>
          <dgm:chMax val="0"/>
          <dgm:chPref val="0"/>
          <dgm:bulletEnabled val="1"/>
        </dgm:presLayoutVars>
      </dgm:prSet>
      <dgm:spPr/>
    </dgm:pt>
    <dgm:pt modelId="{62E52A79-770F-41A3-AC33-381B54F882F5}" type="pres">
      <dgm:prSet presAssocID="{15FFAE87-5E9E-44CA-83B8-B1FB344CE47D}" presName="BalanceSpacing" presStyleCnt="0"/>
      <dgm:spPr/>
    </dgm:pt>
    <dgm:pt modelId="{8E63221F-7BD4-4D0E-ADCF-EE4D385C6A22}" type="pres">
      <dgm:prSet presAssocID="{15FFAE87-5E9E-44CA-83B8-B1FB344CE47D}" presName="BalanceSpacing1" presStyleCnt="0"/>
      <dgm:spPr/>
    </dgm:pt>
    <dgm:pt modelId="{3D405A73-3E5D-43F0-BB6B-2887F637CEE7}" type="pres">
      <dgm:prSet presAssocID="{72AF0D06-F2AF-4724-96C3-05783DE54619}" presName="Accent1Text" presStyleLbl="node1" presStyleIdx="3" presStyleCnt="12"/>
      <dgm:spPr/>
      <dgm:t>
        <a:bodyPr/>
        <a:lstStyle/>
        <a:p>
          <a:endParaRPr lang="en-GB"/>
        </a:p>
      </dgm:t>
    </dgm:pt>
    <dgm:pt modelId="{251A6A41-F5AF-40D3-9CDD-BFA8CFE1E39C}" type="pres">
      <dgm:prSet presAssocID="{72AF0D06-F2AF-4724-96C3-05783DE54619}" presName="spaceBetweenRectangles" presStyleCnt="0"/>
      <dgm:spPr/>
    </dgm:pt>
    <dgm:pt modelId="{BE1D7E4D-4228-45A7-A1F8-426477272B19}" type="pres">
      <dgm:prSet presAssocID="{06EA18DA-5F7C-42A3-9A8F-A4698B46E055}" presName="composite" presStyleCnt="0"/>
      <dgm:spPr/>
    </dgm:pt>
    <dgm:pt modelId="{F4C8CFA1-93B7-420B-9A39-807E904A7C3D}" type="pres">
      <dgm:prSet presAssocID="{06EA18DA-5F7C-42A3-9A8F-A4698B46E055}" presName="Parent1" presStyleLbl="node1" presStyleIdx="4" presStyleCnt="12">
        <dgm:presLayoutVars>
          <dgm:chMax val="1"/>
          <dgm:chPref val="1"/>
          <dgm:bulletEnabled val="1"/>
        </dgm:presLayoutVars>
      </dgm:prSet>
      <dgm:spPr/>
      <dgm:t>
        <a:bodyPr/>
        <a:lstStyle/>
        <a:p>
          <a:endParaRPr lang="en-GB"/>
        </a:p>
      </dgm:t>
    </dgm:pt>
    <dgm:pt modelId="{1E87E3D4-1EEA-4740-8639-5576A9978FAB}" type="pres">
      <dgm:prSet presAssocID="{06EA18DA-5F7C-42A3-9A8F-A4698B46E055}" presName="Childtext1" presStyleLbl="revTx" presStyleIdx="2" presStyleCnt="6">
        <dgm:presLayoutVars>
          <dgm:chMax val="0"/>
          <dgm:chPref val="0"/>
          <dgm:bulletEnabled val="1"/>
        </dgm:presLayoutVars>
      </dgm:prSet>
      <dgm:spPr/>
    </dgm:pt>
    <dgm:pt modelId="{D3B5D207-1AD8-42EF-972F-B17355FE15B6}" type="pres">
      <dgm:prSet presAssocID="{06EA18DA-5F7C-42A3-9A8F-A4698B46E055}" presName="BalanceSpacing" presStyleCnt="0"/>
      <dgm:spPr/>
    </dgm:pt>
    <dgm:pt modelId="{A5FB530B-BC6F-4408-BB32-E9CB352AA19B}" type="pres">
      <dgm:prSet presAssocID="{06EA18DA-5F7C-42A3-9A8F-A4698B46E055}" presName="BalanceSpacing1" presStyleCnt="0"/>
      <dgm:spPr/>
    </dgm:pt>
    <dgm:pt modelId="{5D85C9EA-D13D-4286-B9BE-E79359F09F12}" type="pres">
      <dgm:prSet presAssocID="{1DF88DF8-4867-4645-9F87-B495AF18D959}" presName="Accent1Text" presStyleLbl="node1" presStyleIdx="5" presStyleCnt="12"/>
      <dgm:spPr/>
      <dgm:t>
        <a:bodyPr/>
        <a:lstStyle/>
        <a:p>
          <a:endParaRPr lang="en-GB"/>
        </a:p>
      </dgm:t>
    </dgm:pt>
    <dgm:pt modelId="{4E4CDDAF-6677-4E39-BDA0-C65D92F0D342}" type="pres">
      <dgm:prSet presAssocID="{1DF88DF8-4867-4645-9F87-B495AF18D959}" presName="spaceBetweenRectangles" presStyleCnt="0"/>
      <dgm:spPr/>
    </dgm:pt>
    <dgm:pt modelId="{6DEA27F0-03E8-4E3E-A845-90E74F0FF491}" type="pres">
      <dgm:prSet presAssocID="{A72E5CD0-4E7E-458C-8C5B-E60946D39A76}" presName="composite" presStyleCnt="0"/>
      <dgm:spPr/>
    </dgm:pt>
    <dgm:pt modelId="{133383AD-6803-45D1-9531-C00C0822F6EB}" type="pres">
      <dgm:prSet presAssocID="{A72E5CD0-4E7E-458C-8C5B-E60946D39A76}" presName="Parent1" presStyleLbl="node1" presStyleIdx="6" presStyleCnt="12" custLinFactNeighborY="-2937">
        <dgm:presLayoutVars>
          <dgm:chMax val="1"/>
          <dgm:chPref val="1"/>
          <dgm:bulletEnabled val="1"/>
        </dgm:presLayoutVars>
      </dgm:prSet>
      <dgm:spPr/>
      <dgm:t>
        <a:bodyPr/>
        <a:lstStyle/>
        <a:p>
          <a:endParaRPr lang="en-GB"/>
        </a:p>
      </dgm:t>
    </dgm:pt>
    <dgm:pt modelId="{4F511E3A-E59B-4B3F-AB79-E10C9BAEBC7F}" type="pres">
      <dgm:prSet presAssocID="{A72E5CD0-4E7E-458C-8C5B-E60946D39A76}" presName="Childtext1" presStyleLbl="revTx" presStyleIdx="3" presStyleCnt="6">
        <dgm:presLayoutVars>
          <dgm:chMax val="0"/>
          <dgm:chPref val="0"/>
          <dgm:bulletEnabled val="1"/>
        </dgm:presLayoutVars>
      </dgm:prSet>
      <dgm:spPr/>
    </dgm:pt>
    <dgm:pt modelId="{4E9A0DA6-0D6D-42DA-A506-B8E943CAE141}" type="pres">
      <dgm:prSet presAssocID="{A72E5CD0-4E7E-458C-8C5B-E60946D39A76}" presName="BalanceSpacing" presStyleCnt="0"/>
      <dgm:spPr/>
    </dgm:pt>
    <dgm:pt modelId="{1DE2FF91-CB21-482B-8F85-FD8A7F7911F8}" type="pres">
      <dgm:prSet presAssocID="{A72E5CD0-4E7E-458C-8C5B-E60946D39A76}" presName="BalanceSpacing1" presStyleCnt="0"/>
      <dgm:spPr/>
    </dgm:pt>
    <dgm:pt modelId="{95D9182C-704B-46A5-9980-132722D004D9}" type="pres">
      <dgm:prSet presAssocID="{C799D037-8D4C-4F0A-9B3B-C7D16F374A2D}" presName="Accent1Text" presStyleLbl="node1" presStyleIdx="7" presStyleCnt="12" custLinFactX="-100000" custLinFactNeighborX="-167809" custLinFactNeighborY="-86149"/>
      <dgm:spPr/>
      <dgm:t>
        <a:bodyPr/>
        <a:lstStyle/>
        <a:p>
          <a:endParaRPr lang="en-GB"/>
        </a:p>
      </dgm:t>
    </dgm:pt>
    <dgm:pt modelId="{CF3E07E3-9C9A-4AE7-9345-8D85D1F754AC}" type="pres">
      <dgm:prSet presAssocID="{C799D037-8D4C-4F0A-9B3B-C7D16F374A2D}" presName="spaceBetweenRectangles" presStyleCnt="0"/>
      <dgm:spPr/>
    </dgm:pt>
    <dgm:pt modelId="{3A453DA2-9CEF-440E-A991-2E6311068E78}" type="pres">
      <dgm:prSet presAssocID="{C4B0E87B-B645-47BD-853E-048B7C0EB011}" presName="composite" presStyleCnt="0"/>
      <dgm:spPr/>
    </dgm:pt>
    <dgm:pt modelId="{21408174-40B6-4736-91BC-0B6879822D4A}" type="pres">
      <dgm:prSet presAssocID="{C4B0E87B-B645-47BD-853E-048B7C0EB011}" presName="Parent1" presStyleLbl="node1" presStyleIdx="8" presStyleCnt="12" custLinFactNeighborX="51761" custLinFactNeighborY="-87128">
        <dgm:presLayoutVars>
          <dgm:chMax val="1"/>
          <dgm:chPref val="1"/>
          <dgm:bulletEnabled val="1"/>
        </dgm:presLayoutVars>
      </dgm:prSet>
      <dgm:spPr/>
      <dgm:t>
        <a:bodyPr/>
        <a:lstStyle/>
        <a:p>
          <a:endParaRPr lang="en-GB"/>
        </a:p>
      </dgm:t>
    </dgm:pt>
    <dgm:pt modelId="{257E99E3-8646-4002-A64B-F41B4906B17B}" type="pres">
      <dgm:prSet presAssocID="{C4B0E87B-B645-47BD-853E-048B7C0EB011}" presName="Childtext1" presStyleLbl="revTx" presStyleIdx="4" presStyleCnt="6">
        <dgm:presLayoutVars>
          <dgm:chMax val="0"/>
          <dgm:chPref val="0"/>
          <dgm:bulletEnabled val="1"/>
        </dgm:presLayoutVars>
      </dgm:prSet>
      <dgm:spPr/>
    </dgm:pt>
    <dgm:pt modelId="{444CEA25-E3E7-4111-8DFC-94F6FE63B3B7}" type="pres">
      <dgm:prSet presAssocID="{C4B0E87B-B645-47BD-853E-048B7C0EB011}" presName="BalanceSpacing" presStyleCnt="0"/>
      <dgm:spPr/>
    </dgm:pt>
    <dgm:pt modelId="{CFFAC697-39B6-486B-B5C3-A0FA4EB4ADEF}" type="pres">
      <dgm:prSet presAssocID="{C4B0E87B-B645-47BD-853E-048B7C0EB011}" presName="BalanceSpacing1" presStyleCnt="0"/>
      <dgm:spPr/>
    </dgm:pt>
    <dgm:pt modelId="{F53ADDD9-8CFC-4AC3-B611-0E95C7E086E7}" type="pres">
      <dgm:prSet presAssocID="{ADAF45B6-FF9D-4C86-BA9F-2EB962ACB1BA}" presName="Accent1Text" presStyleLbl="node1" presStyleIdx="9" presStyleCnt="12" custLinFactNeighborX="-52887" custLinFactNeighborY="-87128"/>
      <dgm:spPr/>
      <dgm:t>
        <a:bodyPr/>
        <a:lstStyle/>
        <a:p>
          <a:endParaRPr lang="en-GB"/>
        </a:p>
      </dgm:t>
    </dgm:pt>
    <dgm:pt modelId="{2B43CF72-848F-4A16-8D0F-8422328B6832}" type="pres">
      <dgm:prSet presAssocID="{ADAF45B6-FF9D-4C86-BA9F-2EB962ACB1BA}" presName="spaceBetweenRectangles" presStyleCnt="0"/>
      <dgm:spPr/>
    </dgm:pt>
    <dgm:pt modelId="{138EECB2-3673-4779-9F19-93EA17799901}" type="pres">
      <dgm:prSet presAssocID="{D29A85EA-B965-4304-B01E-6382E4480A84}" presName="composite" presStyleCnt="0"/>
      <dgm:spPr/>
    </dgm:pt>
    <dgm:pt modelId="{80E727FA-395B-4694-B581-C15FC3A76031}" type="pres">
      <dgm:prSet presAssocID="{D29A85EA-B965-4304-B01E-6382E4480A84}" presName="Parent1" presStyleLbl="node1" presStyleIdx="10" presStyleCnt="12" custLinFactX="-100000" custLinFactY="-137981" custLinFactNeighborX="-112030" custLinFactNeighborY="-200000">
        <dgm:presLayoutVars>
          <dgm:chMax val="1"/>
          <dgm:chPref val="1"/>
          <dgm:bulletEnabled val="1"/>
        </dgm:presLayoutVars>
      </dgm:prSet>
      <dgm:spPr/>
      <dgm:t>
        <a:bodyPr/>
        <a:lstStyle/>
        <a:p>
          <a:endParaRPr lang="en-GB"/>
        </a:p>
      </dgm:t>
    </dgm:pt>
    <dgm:pt modelId="{564BE0EC-971C-4DCE-A9C2-8B0008F0876B}" type="pres">
      <dgm:prSet presAssocID="{D29A85EA-B965-4304-B01E-6382E4480A84}" presName="Childtext1" presStyleLbl="revTx" presStyleIdx="5" presStyleCnt="6">
        <dgm:presLayoutVars>
          <dgm:chMax val="0"/>
          <dgm:chPref val="0"/>
          <dgm:bulletEnabled val="1"/>
        </dgm:presLayoutVars>
      </dgm:prSet>
      <dgm:spPr/>
    </dgm:pt>
    <dgm:pt modelId="{E79C1749-0FD8-4B99-A175-937CABC82F14}" type="pres">
      <dgm:prSet presAssocID="{D29A85EA-B965-4304-B01E-6382E4480A84}" presName="BalanceSpacing" presStyleCnt="0"/>
      <dgm:spPr/>
    </dgm:pt>
    <dgm:pt modelId="{38F3A835-37F4-46FF-8A5A-B760F0288F4D}" type="pres">
      <dgm:prSet presAssocID="{D29A85EA-B965-4304-B01E-6382E4480A84}" presName="BalanceSpacing1" presStyleCnt="0"/>
      <dgm:spPr/>
    </dgm:pt>
    <dgm:pt modelId="{8CE4B0F7-D19B-4F7E-945F-4FAE67863376}" type="pres">
      <dgm:prSet presAssocID="{7D84389B-8B78-4194-8479-4AFBFA2467AC}" presName="Accent1Text" presStyleLbl="node1" presStyleIdx="11" presStyleCnt="12" custLinFactX="-120661" custLinFactY="-71962" custLinFactNeighborX="-200000" custLinFactNeighborY="-100000"/>
      <dgm:spPr/>
      <dgm:t>
        <a:bodyPr/>
        <a:lstStyle/>
        <a:p>
          <a:endParaRPr lang="en-GB"/>
        </a:p>
      </dgm:t>
    </dgm:pt>
  </dgm:ptLst>
  <dgm:cxnLst>
    <dgm:cxn modelId="{AF235360-7559-4E2F-95D6-467BE5FB565A}" srcId="{780BB922-8066-4B9C-875D-63F87CEAA90A}" destId="{C4B0E87B-B645-47BD-853E-048B7C0EB011}" srcOrd="4" destOrd="0" parTransId="{FD9FB9BA-61A7-4AE2-976D-AB718464BDD7}" sibTransId="{ADAF45B6-FF9D-4C86-BA9F-2EB962ACB1BA}"/>
    <dgm:cxn modelId="{439B8C47-0A13-43A1-9796-65FC38504F0C}" type="presOf" srcId="{7D84389B-8B78-4194-8479-4AFBFA2467AC}" destId="{8CE4B0F7-D19B-4F7E-945F-4FAE67863376}" srcOrd="0" destOrd="0" presId="urn:microsoft.com/office/officeart/2008/layout/AlternatingHexagons"/>
    <dgm:cxn modelId="{D68BA884-0CEE-4D41-B830-AD5FE43978EA}" type="presOf" srcId="{A393D46B-0150-43A5-BC80-D39C3AC96E2E}" destId="{2055EAF8-E389-4CDB-B862-F2E7663815B1}" srcOrd="0" destOrd="0" presId="urn:microsoft.com/office/officeart/2008/layout/AlternatingHexagons"/>
    <dgm:cxn modelId="{599E388F-55FB-425A-98D3-BBE8B19F762F}" srcId="{780BB922-8066-4B9C-875D-63F87CEAA90A}" destId="{D29A85EA-B965-4304-B01E-6382E4480A84}" srcOrd="5" destOrd="0" parTransId="{47206FC2-1C0A-4869-AD93-28784C4B2714}" sibTransId="{7D84389B-8B78-4194-8479-4AFBFA2467AC}"/>
    <dgm:cxn modelId="{323EF2A5-E6C9-41EA-85BD-EA33FEFA6618}" srcId="{780BB922-8066-4B9C-875D-63F87CEAA90A}" destId="{A72E5CD0-4E7E-458C-8C5B-E60946D39A76}" srcOrd="3" destOrd="0" parTransId="{AA250BBE-5C36-45B4-83EB-E05A0F34773E}" sibTransId="{C799D037-8D4C-4F0A-9B3B-C7D16F374A2D}"/>
    <dgm:cxn modelId="{FA5F170E-84A8-4EA3-9CA1-0001993412B6}" type="presOf" srcId="{C4B0E87B-B645-47BD-853E-048B7C0EB011}" destId="{21408174-40B6-4736-91BC-0B6879822D4A}" srcOrd="0" destOrd="0" presId="urn:microsoft.com/office/officeart/2008/layout/AlternatingHexagons"/>
    <dgm:cxn modelId="{30B1224F-E092-4D24-B98D-D341B4B6CB36}" type="presOf" srcId="{1DF88DF8-4867-4645-9F87-B495AF18D959}" destId="{5D85C9EA-D13D-4286-B9BE-E79359F09F12}" srcOrd="0" destOrd="0" presId="urn:microsoft.com/office/officeart/2008/layout/AlternatingHexagons"/>
    <dgm:cxn modelId="{E6B139FC-5A8A-44A5-96BE-AFEEEFB740B3}" type="presOf" srcId="{72AF0D06-F2AF-4724-96C3-05783DE54619}" destId="{3D405A73-3E5D-43F0-BB6B-2887F637CEE7}" srcOrd="0" destOrd="0" presId="urn:microsoft.com/office/officeart/2008/layout/AlternatingHexagons"/>
    <dgm:cxn modelId="{F80CC92D-F2EB-40A6-9CC7-856552611B14}" type="presOf" srcId="{42D0D832-342E-4E99-B875-04408ABA63F6}" destId="{E7559B89-1CA3-4839-8A8B-BCEB288F5056}" srcOrd="0" destOrd="0" presId="urn:microsoft.com/office/officeart/2008/layout/AlternatingHexagons"/>
    <dgm:cxn modelId="{43578907-42ED-4927-B865-88849169E542}" srcId="{780BB922-8066-4B9C-875D-63F87CEAA90A}" destId="{15FFAE87-5E9E-44CA-83B8-B1FB344CE47D}" srcOrd="1" destOrd="0" parTransId="{5B0DFBF3-B806-4358-A254-235A918082DF}" sibTransId="{72AF0D06-F2AF-4724-96C3-05783DE54619}"/>
    <dgm:cxn modelId="{BBF8A1C8-B67F-4B7A-9204-D663F1362953}" type="presOf" srcId="{D29A85EA-B965-4304-B01E-6382E4480A84}" destId="{80E727FA-395B-4694-B581-C15FC3A76031}" srcOrd="0" destOrd="0" presId="urn:microsoft.com/office/officeart/2008/layout/AlternatingHexagons"/>
    <dgm:cxn modelId="{8FA69B01-DF0E-49DF-AF74-EC52BB272631}" type="presOf" srcId="{C799D037-8D4C-4F0A-9B3B-C7D16F374A2D}" destId="{95D9182C-704B-46A5-9980-132722D004D9}" srcOrd="0" destOrd="0" presId="urn:microsoft.com/office/officeart/2008/layout/AlternatingHexagons"/>
    <dgm:cxn modelId="{F7DE3686-1FF7-443B-9E3E-922280C90CA4}" type="presOf" srcId="{780BB922-8066-4B9C-875D-63F87CEAA90A}" destId="{A8E33C95-D440-45A0-B474-F5A2829CC291}" srcOrd="0" destOrd="0" presId="urn:microsoft.com/office/officeart/2008/layout/AlternatingHexagons"/>
    <dgm:cxn modelId="{EF949094-20DF-4737-9BCB-4F0DC046F5B0}" type="presOf" srcId="{A72E5CD0-4E7E-458C-8C5B-E60946D39A76}" destId="{133383AD-6803-45D1-9531-C00C0822F6EB}" srcOrd="0" destOrd="0" presId="urn:microsoft.com/office/officeart/2008/layout/AlternatingHexagons"/>
    <dgm:cxn modelId="{21A918E1-A651-46F9-A804-C588A1748543}" type="presOf" srcId="{15FFAE87-5E9E-44CA-83B8-B1FB344CE47D}" destId="{25F2C2E3-54F7-4896-8FDC-DBEC8397499F}" srcOrd="0" destOrd="0" presId="urn:microsoft.com/office/officeart/2008/layout/AlternatingHexagons"/>
    <dgm:cxn modelId="{2BE170A9-A91E-4067-82F4-6A74DE809DEA}" srcId="{780BB922-8066-4B9C-875D-63F87CEAA90A}" destId="{06EA18DA-5F7C-42A3-9A8F-A4698B46E055}" srcOrd="2" destOrd="0" parTransId="{FC6251C2-965C-4D04-B7E8-4B10CBCB7805}" sibTransId="{1DF88DF8-4867-4645-9F87-B495AF18D959}"/>
    <dgm:cxn modelId="{119AD214-0546-4A65-A9A8-563A97BB91F4}" type="presOf" srcId="{06EA18DA-5F7C-42A3-9A8F-A4698B46E055}" destId="{F4C8CFA1-93B7-420B-9A39-807E904A7C3D}" srcOrd="0" destOrd="0" presId="urn:microsoft.com/office/officeart/2008/layout/AlternatingHexagons"/>
    <dgm:cxn modelId="{835F2142-1364-48BB-A221-E519538607DA}" srcId="{780BB922-8066-4B9C-875D-63F87CEAA90A}" destId="{42D0D832-342E-4E99-B875-04408ABA63F6}" srcOrd="0" destOrd="0" parTransId="{31E3336C-BED6-44F1-B40B-0F5DBB43F104}" sibTransId="{A393D46B-0150-43A5-BC80-D39C3AC96E2E}"/>
    <dgm:cxn modelId="{16719A44-087E-4695-8481-ECA0D42200BD}" type="presOf" srcId="{ADAF45B6-FF9D-4C86-BA9F-2EB962ACB1BA}" destId="{F53ADDD9-8CFC-4AC3-B611-0E95C7E086E7}" srcOrd="0" destOrd="0" presId="urn:microsoft.com/office/officeart/2008/layout/AlternatingHexagons"/>
    <dgm:cxn modelId="{53265062-8123-4558-94AD-A9BCA116075F}" type="presParOf" srcId="{A8E33C95-D440-45A0-B474-F5A2829CC291}" destId="{26FAAC1A-1CD0-4BE0-859B-BA79892100E8}" srcOrd="0" destOrd="0" presId="urn:microsoft.com/office/officeart/2008/layout/AlternatingHexagons"/>
    <dgm:cxn modelId="{10AB3D6D-972E-4B92-8B57-5D6D74BE21AC}" type="presParOf" srcId="{26FAAC1A-1CD0-4BE0-859B-BA79892100E8}" destId="{E7559B89-1CA3-4839-8A8B-BCEB288F5056}" srcOrd="0" destOrd="0" presId="urn:microsoft.com/office/officeart/2008/layout/AlternatingHexagons"/>
    <dgm:cxn modelId="{3D814011-48F0-491B-850D-46C7664B387C}" type="presParOf" srcId="{26FAAC1A-1CD0-4BE0-859B-BA79892100E8}" destId="{8F8E2498-97D8-4D16-A95E-CA2F9CFD440D}" srcOrd="1" destOrd="0" presId="urn:microsoft.com/office/officeart/2008/layout/AlternatingHexagons"/>
    <dgm:cxn modelId="{7A134C43-BA99-4E8D-92F4-2C730E84AF3D}" type="presParOf" srcId="{26FAAC1A-1CD0-4BE0-859B-BA79892100E8}" destId="{1C7D4DDF-6246-473A-AC27-E2B1A4A33E9F}" srcOrd="2" destOrd="0" presId="urn:microsoft.com/office/officeart/2008/layout/AlternatingHexagons"/>
    <dgm:cxn modelId="{B70F8697-C5F2-477E-8013-A570405E08F8}" type="presParOf" srcId="{26FAAC1A-1CD0-4BE0-859B-BA79892100E8}" destId="{06757122-FBA2-45BA-ACBF-8534E73B2442}" srcOrd="3" destOrd="0" presId="urn:microsoft.com/office/officeart/2008/layout/AlternatingHexagons"/>
    <dgm:cxn modelId="{8F9947AF-C888-489C-86E4-CAC11F83EEAC}" type="presParOf" srcId="{26FAAC1A-1CD0-4BE0-859B-BA79892100E8}" destId="{2055EAF8-E389-4CDB-B862-F2E7663815B1}" srcOrd="4" destOrd="0" presId="urn:microsoft.com/office/officeart/2008/layout/AlternatingHexagons"/>
    <dgm:cxn modelId="{9F42DE7D-C46F-4F65-96FE-687525764832}" type="presParOf" srcId="{A8E33C95-D440-45A0-B474-F5A2829CC291}" destId="{F3BA6C91-9F4F-4C44-9A71-DECCE88E27F6}" srcOrd="1" destOrd="0" presId="urn:microsoft.com/office/officeart/2008/layout/AlternatingHexagons"/>
    <dgm:cxn modelId="{804192CF-5025-4F12-B284-2C66F31FC155}" type="presParOf" srcId="{A8E33C95-D440-45A0-B474-F5A2829CC291}" destId="{80AC4C7D-2F3B-45C6-A454-5BCB026940F1}" srcOrd="2" destOrd="0" presId="urn:microsoft.com/office/officeart/2008/layout/AlternatingHexagons"/>
    <dgm:cxn modelId="{003C0AE9-0847-4C40-8616-5454DCC0BC4E}" type="presParOf" srcId="{80AC4C7D-2F3B-45C6-A454-5BCB026940F1}" destId="{25F2C2E3-54F7-4896-8FDC-DBEC8397499F}" srcOrd="0" destOrd="0" presId="urn:microsoft.com/office/officeart/2008/layout/AlternatingHexagons"/>
    <dgm:cxn modelId="{4845569A-500B-4CDD-A643-DCDCF720FDE9}" type="presParOf" srcId="{80AC4C7D-2F3B-45C6-A454-5BCB026940F1}" destId="{B4046E75-EF86-4E57-9C80-06741BE72059}" srcOrd="1" destOrd="0" presId="urn:microsoft.com/office/officeart/2008/layout/AlternatingHexagons"/>
    <dgm:cxn modelId="{7A628926-512B-48E9-9A67-281E06C23FC6}" type="presParOf" srcId="{80AC4C7D-2F3B-45C6-A454-5BCB026940F1}" destId="{62E52A79-770F-41A3-AC33-381B54F882F5}" srcOrd="2" destOrd="0" presId="urn:microsoft.com/office/officeart/2008/layout/AlternatingHexagons"/>
    <dgm:cxn modelId="{0138DBB9-37C1-403D-95C3-2BB987AF078C}" type="presParOf" srcId="{80AC4C7D-2F3B-45C6-A454-5BCB026940F1}" destId="{8E63221F-7BD4-4D0E-ADCF-EE4D385C6A22}" srcOrd="3" destOrd="0" presId="urn:microsoft.com/office/officeart/2008/layout/AlternatingHexagons"/>
    <dgm:cxn modelId="{2924F649-60D2-48AD-9BB5-C71F5DEE0EBB}" type="presParOf" srcId="{80AC4C7D-2F3B-45C6-A454-5BCB026940F1}" destId="{3D405A73-3E5D-43F0-BB6B-2887F637CEE7}" srcOrd="4" destOrd="0" presId="urn:microsoft.com/office/officeart/2008/layout/AlternatingHexagons"/>
    <dgm:cxn modelId="{24744C31-0FBF-4FD1-9AA9-3D41479E46B5}" type="presParOf" srcId="{A8E33C95-D440-45A0-B474-F5A2829CC291}" destId="{251A6A41-F5AF-40D3-9CDD-BFA8CFE1E39C}" srcOrd="3" destOrd="0" presId="urn:microsoft.com/office/officeart/2008/layout/AlternatingHexagons"/>
    <dgm:cxn modelId="{F0F60026-427F-44C8-90BD-5CE8B61B2775}" type="presParOf" srcId="{A8E33C95-D440-45A0-B474-F5A2829CC291}" destId="{BE1D7E4D-4228-45A7-A1F8-426477272B19}" srcOrd="4" destOrd="0" presId="urn:microsoft.com/office/officeart/2008/layout/AlternatingHexagons"/>
    <dgm:cxn modelId="{D414A693-8081-488A-BA20-2C212EF8DE70}" type="presParOf" srcId="{BE1D7E4D-4228-45A7-A1F8-426477272B19}" destId="{F4C8CFA1-93B7-420B-9A39-807E904A7C3D}" srcOrd="0" destOrd="0" presId="urn:microsoft.com/office/officeart/2008/layout/AlternatingHexagons"/>
    <dgm:cxn modelId="{75864D2F-F9B4-413B-8E0F-B257B0C6702A}" type="presParOf" srcId="{BE1D7E4D-4228-45A7-A1F8-426477272B19}" destId="{1E87E3D4-1EEA-4740-8639-5576A9978FAB}" srcOrd="1" destOrd="0" presId="urn:microsoft.com/office/officeart/2008/layout/AlternatingHexagons"/>
    <dgm:cxn modelId="{6223D86D-5BAB-466F-BB4C-E88E2A95D4FF}" type="presParOf" srcId="{BE1D7E4D-4228-45A7-A1F8-426477272B19}" destId="{D3B5D207-1AD8-42EF-972F-B17355FE15B6}" srcOrd="2" destOrd="0" presId="urn:microsoft.com/office/officeart/2008/layout/AlternatingHexagons"/>
    <dgm:cxn modelId="{71EE1F99-D44B-4CBE-B6E9-ADD1369FBE41}" type="presParOf" srcId="{BE1D7E4D-4228-45A7-A1F8-426477272B19}" destId="{A5FB530B-BC6F-4408-BB32-E9CB352AA19B}" srcOrd="3" destOrd="0" presId="urn:microsoft.com/office/officeart/2008/layout/AlternatingHexagons"/>
    <dgm:cxn modelId="{C96DE3BB-532C-4726-B8BC-B8D5C6EECC4C}" type="presParOf" srcId="{BE1D7E4D-4228-45A7-A1F8-426477272B19}" destId="{5D85C9EA-D13D-4286-B9BE-E79359F09F12}" srcOrd="4" destOrd="0" presId="urn:microsoft.com/office/officeart/2008/layout/AlternatingHexagons"/>
    <dgm:cxn modelId="{137F2169-AD82-4100-98A5-D9C8AFD912D5}" type="presParOf" srcId="{A8E33C95-D440-45A0-B474-F5A2829CC291}" destId="{4E4CDDAF-6677-4E39-BDA0-C65D92F0D342}" srcOrd="5" destOrd="0" presId="urn:microsoft.com/office/officeart/2008/layout/AlternatingHexagons"/>
    <dgm:cxn modelId="{24A86699-62B2-431A-AD2B-AB41278CDD4B}" type="presParOf" srcId="{A8E33C95-D440-45A0-B474-F5A2829CC291}" destId="{6DEA27F0-03E8-4E3E-A845-90E74F0FF491}" srcOrd="6" destOrd="0" presId="urn:microsoft.com/office/officeart/2008/layout/AlternatingHexagons"/>
    <dgm:cxn modelId="{80D6E05F-0F36-4A02-9BCA-ADE0F5B400E4}" type="presParOf" srcId="{6DEA27F0-03E8-4E3E-A845-90E74F0FF491}" destId="{133383AD-6803-45D1-9531-C00C0822F6EB}" srcOrd="0" destOrd="0" presId="urn:microsoft.com/office/officeart/2008/layout/AlternatingHexagons"/>
    <dgm:cxn modelId="{9F15245A-F5D7-4F84-A188-0382394F5BA4}" type="presParOf" srcId="{6DEA27F0-03E8-4E3E-A845-90E74F0FF491}" destId="{4F511E3A-E59B-4B3F-AB79-E10C9BAEBC7F}" srcOrd="1" destOrd="0" presId="urn:microsoft.com/office/officeart/2008/layout/AlternatingHexagons"/>
    <dgm:cxn modelId="{28B8C2C0-4C56-4921-B0F6-627810F5C40B}" type="presParOf" srcId="{6DEA27F0-03E8-4E3E-A845-90E74F0FF491}" destId="{4E9A0DA6-0D6D-42DA-A506-B8E943CAE141}" srcOrd="2" destOrd="0" presId="urn:microsoft.com/office/officeart/2008/layout/AlternatingHexagons"/>
    <dgm:cxn modelId="{A7BFCB5F-3C34-4B05-8BBE-2976D33BF659}" type="presParOf" srcId="{6DEA27F0-03E8-4E3E-A845-90E74F0FF491}" destId="{1DE2FF91-CB21-482B-8F85-FD8A7F7911F8}" srcOrd="3" destOrd="0" presId="urn:microsoft.com/office/officeart/2008/layout/AlternatingHexagons"/>
    <dgm:cxn modelId="{E591B76A-C6D6-400F-A320-36B926888455}" type="presParOf" srcId="{6DEA27F0-03E8-4E3E-A845-90E74F0FF491}" destId="{95D9182C-704B-46A5-9980-132722D004D9}" srcOrd="4" destOrd="0" presId="urn:microsoft.com/office/officeart/2008/layout/AlternatingHexagons"/>
    <dgm:cxn modelId="{1ACCDDCF-0D0D-49C3-A247-66F26BBCB67A}" type="presParOf" srcId="{A8E33C95-D440-45A0-B474-F5A2829CC291}" destId="{CF3E07E3-9C9A-4AE7-9345-8D85D1F754AC}" srcOrd="7" destOrd="0" presId="urn:microsoft.com/office/officeart/2008/layout/AlternatingHexagons"/>
    <dgm:cxn modelId="{FBA5F1EE-A511-4E6E-AF90-3A5281FF3ABE}" type="presParOf" srcId="{A8E33C95-D440-45A0-B474-F5A2829CC291}" destId="{3A453DA2-9CEF-440E-A991-2E6311068E78}" srcOrd="8" destOrd="0" presId="urn:microsoft.com/office/officeart/2008/layout/AlternatingHexagons"/>
    <dgm:cxn modelId="{90B229ED-5118-48BD-90DD-F993ACD6F83C}" type="presParOf" srcId="{3A453DA2-9CEF-440E-A991-2E6311068E78}" destId="{21408174-40B6-4736-91BC-0B6879822D4A}" srcOrd="0" destOrd="0" presId="urn:microsoft.com/office/officeart/2008/layout/AlternatingHexagons"/>
    <dgm:cxn modelId="{22331C9B-C61D-478A-9209-500C72EA44A7}" type="presParOf" srcId="{3A453DA2-9CEF-440E-A991-2E6311068E78}" destId="{257E99E3-8646-4002-A64B-F41B4906B17B}" srcOrd="1" destOrd="0" presId="urn:microsoft.com/office/officeart/2008/layout/AlternatingHexagons"/>
    <dgm:cxn modelId="{387F0BA8-3777-43CA-B0BC-82303FE6485A}" type="presParOf" srcId="{3A453DA2-9CEF-440E-A991-2E6311068E78}" destId="{444CEA25-E3E7-4111-8DFC-94F6FE63B3B7}" srcOrd="2" destOrd="0" presId="urn:microsoft.com/office/officeart/2008/layout/AlternatingHexagons"/>
    <dgm:cxn modelId="{0C62B2DD-68E6-47F8-8EFC-33FBE7EFA3DD}" type="presParOf" srcId="{3A453DA2-9CEF-440E-A991-2E6311068E78}" destId="{CFFAC697-39B6-486B-B5C3-A0FA4EB4ADEF}" srcOrd="3" destOrd="0" presId="urn:microsoft.com/office/officeart/2008/layout/AlternatingHexagons"/>
    <dgm:cxn modelId="{E632D0EB-912A-4C83-9CD6-C05664C7702D}" type="presParOf" srcId="{3A453DA2-9CEF-440E-A991-2E6311068E78}" destId="{F53ADDD9-8CFC-4AC3-B611-0E95C7E086E7}" srcOrd="4" destOrd="0" presId="urn:microsoft.com/office/officeart/2008/layout/AlternatingHexagons"/>
    <dgm:cxn modelId="{A65DF417-D9C4-4E47-8A5C-133622946BBA}" type="presParOf" srcId="{A8E33C95-D440-45A0-B474-F5A2829CC291}" destId="{2B43CF72-848F-4A16-8D0F-8422328B6832}" srcOrd="9" destOrd="0" presId="urn:microsoft.com/office/officeart/2008/layout/AlternatingHexagons"/>
    <dgm:cxn modelId="{F59E3ADF-F359-44FE-92A2-945280A9502C}" type="presParOf" srcId="{A8E33C95-D440-45A0-B474-F5A2829CC291}" destId="{138EECB2-3673-4779-9F19-93EA17799901}" srcOrd="10" destOrd="0" presId="urn:microsoft.com/office/officeart/2008/layout/AlternatingHexagons"/>
    <dgm:cxn modelId="{892B0671-6B7A-4AEC-A237-FA49241BC15C}" type="presParOf" srcId="{138EECB2-3673-4779-9F19-93EA17799901}" destId="{80E727FA-395B-4694-B581-C15FC3A76031}" srcOrd="0" destOrd="0" presId="urn:microsoft.com/office/officeart/2008/layout/AlternatingHexagons"/>
    <dgm:cxn modelId="{C19CC516-D19A-4646-AAB4-69A15BCCE642}" type="presParOf" srcId="{138EECB2-3673-4779-9F19-93EA17799901}" destId="{564BE0EC-971C-4DCE-A9C2-8B0008F0876B}" srcOrd="1" destOrd="0" presId="urn:microsoft.com/office/officeart/2008/layout/AlternatingHexagons"/>
    <dgm:cxn modelId="{4D0F562C-9134-421E-81FB-D07BEDE80585}" type="presParOf" srcId="{138EECB2-3673-4779-9F19-93EA17799901}" destId="{E79C1749-0FD8-4B99-A175-937CABC82F14}" srcOrd="2" destOrd="0" presId="urn:microsoft.com/office/officeart/2008/layout/AlternatingHexagons"/>
    <dgm:cxn modelId="{62EA170B-8CE0-4152-89A5-45678A94F506}" type="presParOf" srcId="{138EECB2-3673-4779-9F19-93EA17799901}" destId="{38F3A835-37F4-46FF-8A5A-B760F0288F4D}" srcOrd="3" destOrd="0" presId="urn:microsoft.com/office/officeart/2008/layout/AlternatingHexagons"/>
    <dgm:cxn modelId="{9F2457EB-4106-479B-B233-C2F3E262A238}" type="presParOf" srcId="{138EECB2-3673-4779-9F19-93EA17799901}" destId="{8CE4B0F7-D19B-4F7E-945F-4FAE67863376}"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511DA4-E23F-4BAC-B7B8-22DB5CF2CADE}"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endParaRPr lang="en-GB"/>
        </a:p>
      </dgm:t>
    </dgm:pt>
    <dgm:pt modelId="{182CE834-0A2F-4D88-A0FC-30910D489024}">
      <dgm:prSet phldrT="[Text]" custT="1"/>
      <dgm:spPr/>
      <dgm:t>
        <a:bodyPr/>
        <a:lstStyle/>
        <a:p>
          <a:r>
            <a:rPr lang="en-GB" sz="1100" dirty="0"/>
            <a:t>Trading</a:t>
          </a:r>
        </a:p>
      </dgm:t>
    </dgm:pt>
    <dgm:pt modelId="{78C7ADA8-3369-4747-998E-57B11B47886F}" type="parTrans" cxnId="{1F438EC1-E824-40AD-9BA6-5378547ED6EA}">
      <dgm:prSet/>
      <dgm:spPr/>
      <dgm:t>
        <a:bodyPr/>
        <a:lstStyle/>
        <a:p>
          <a:endParaRPr lang="en-GB" sz="1100"/>
        </a:p>
      </dgm:t>
    </dgm:pt>
    <dgm:pt modelId="{68AC75E1-812B-4B56-BCAA-7F8E16F14F72}" type="sibTrans" cxnId="{1F438EC1-E824-40AD-9BA6-5378547ED6EA}">
      <dgm:prSet/>
      <dgm:spPr/>
      <dgm:t>
        <a:bodyPr/>
        <a:lstStyle/>
        <a:p>
          <a:endParaRPr lang="en-GB" sz="1100"/>
        </a:p>
      </dgm:t>
    </dgm:pt>
    <dgm:pt modelId="{208AACDC-CD0F-428B-B20E-25919A0C665A}">
      <dgm:prSet phldrT="[Text]" custT="1"/>
      <dgm:spPr/>
      <dgm:t>
        <a:bodyPr/>
        <a:lstStyle/>
        <a:p>
          <a:r>
            <a:rPr lang="en-GB" sz="1100" dirty="0"/>
            <a:t>Technology (IT/Software Development)</a:t>
          </a:r>
        </a:p>
      </dgm:t>
    </dgm:pt>
    <dgm:pt modelId="{CE80FF2C-BBFE-4025-A6EE-8DCA1E5A6AAF}" type="parTrans" cxnId="{138FE465-3F08-4607-B9CE-3FAA17CB044D}">
      <dgm:prSet/>
      <dgm:spPr/>
      <dgm:t>
        <a:bodyPr/>
        <a:lstStyle/>
        <a:p>
          <a:endParaRPr lang="en-GB" sz="1100"/>
        </a:p>
      </dgm:t>
    </dgm:pt>
    <dgm:pt modelId="{21B520CD-0487-4016-A7E0-EADA1A2C0827}" type="sibTrans" cxnId="{138FE465-3F08-4607-B9CE-3FAA17CB044D}">
      <dgm:prSet/>
      <dgm:spPr/>
      <dgm:t>
        <a:bodyPr/>
        <a:lstStyle/>
        <a:p>
          <a:endParaRPr lang="en-GB" sz="1100"/>
        </a:p>
      </dgm:t>
    </dgm:pt>
    <dgm:pt modelId="{98AE1204-3A7F-409D-B7C5-1F4B55514858}">
      <dgm:prSet phldrT="[Text]" custT="1"/>
      <dgm:spPr/>
      <dgm:t>
        <a:bodyPr/>
        <a:lstStyle/>
        <a:p>
          <a:r>
            <a:rPr lang="en-GB" sz="1100" dirty="0"/>
            <a:t>Analytics</a:t>
          </a:r>
        </a:p>
      </dgm:t>
    </dgm:pt>
    <dgm:pt modelId="{284F2B6E-5FA4-4C39-80A3-69C59F2389F8}" type="parTrans" cxnId="{F645E1AA-65D3-4814-A291-6189E7EF92D1}">
      <dgm:prSet/>
      <dgm:spPr/>
      <dgm:t>
        <a:bodyPr/>
        <a:lstStyle/>
        <a:p>
          <a:endParaRPr lang="en-GB" sz="1100"/>
        </a:p>
      </dgm:t>
    </dgm:pt>
    <dgm:pt modelId="{1FB03E3E-B081-41F5-8364-06864E4FE68F}" type="sibTrans" cxnId="{F645E1AA-65D3-4814-A291-6189E7EF92D1}">
      <dgm:prSet/>
      <dgm:spPr/>
      <dgm:t>
        <a:bodyPr/>
        <a:lstStyle/>
        <a:p>
          <a:endParaRPr lang="en-GB" sz="1100"/>
        </a:p>
      </dgm:t>
    </dgm:pt>
    <dgm:pt modelId="{841349D0-BDF3-4554-B059-A105D6402A94}">
      <dgm:prSet phldrT="[Text]" custT="1"/>
      <dgm:spPr/>
      <dgm:t>
        <a:bodyPr/>
        <a:lstStyle/>
        <a:p>
          <a:r>
            <a:rPr lang="en-GB" sz="1100" dirty="0"/>
            <a:t>Finance/</a:t>
          </a:r>
        </a:p>
        <a:p>
          <a:r>
            <a:rPr lang="en-GB" sz="1100" dirty="0"/>
            <a:t>Accounting</a:t>
          </a:r>
        </a:p>
      </dgm:t>
    </dgm:pt>
    <dgm:pt modelId="{37BB8C00-42F5-4E7F-A6EB-3ECE29126430}" type="parTrans" cxnId="{EF12ADF9-65C6-4B11-ADE3-C783EA07E07D}">
      <dgm:prSet/>
      <dgm:spPr/>
      <dgm:t>
        <a:bodyPr/>
        <a:lstStyle/>
        <a:p>
          <a:endParaRPr lang="en-GB" sz="1100"/>
        </a:p>
      </dgm:t>
    </dgm:pt>
    <dgm:pt modelId="{C7532BFB-F0D3-4A20-A787-24DD556FA8E5}" type="sibTrans" cxnId="{EF12ADF9-65C6-4B11-ADE3-C783EA07E07D}">
      <dgm:prSet/>
      <dgm:spPr/>
      <dgm:t>
        <a:bodyPr/>
        <a:lstStyle/>
        <a:p>
          <a:endParaRPr lang="en-GB" sz="1100"/>
        </a:p>
      </dgm:t>
    </dgm:pt>
    <dgm:pt modelId="{E10BFF45-52E0-4354-BF45-95D89B84B296}">
      <dgm:prSet phldrT="[Text]" custT="1"/>
      <dgm:spPr/>
      <dgm:t>
        <a:bodyPr/>
        <a:lstStyle/>
        <a:p>
          <a:r>
            <a:rPr lang="en-GB" sz="1100" dirty="0"/>
            <a:t>Commercial</a:t>
          </a:r>
        </a:p>
      </dgm:t>
    </dgm:pt>
    <dgm:pt modelId="{46C3DC47-DD90-418D-B851-502AB11C62D8}" type="parTrans" cxnId="{A1390FC8-3D7A-4651-8EF8-D23CDF4D90FD}">
      <dgm:prSet/>
      <dgm:spPr/>
      <dgm:t>
        <a:bodyPr/>
        <a:lstStyle/>
        <a:p>
          <a:endParaRPr lang="en-GB" sz="1100"/>
        </a:p>
      </dgm:t>
    </dgm:pt>
    <dgm:pt modelId="{7B6F4F0F-62FE-435B-AAF9-EEDC1178303D}" type="sibTrans" cxnId="{A1390FC8-3D7A-4651-8EF8-D23CDF4D90FD}">
      <dgm:prSet/>
      <dgm:spPr/>
      <dgm:t>
        <a:bodyPr/>
        <a:lstStyle/>
        <a:p>
          <a:endParaRPr lang="en-GB" sz="1100"/>
        </a:p>
      </dgm:t>
    </dgm:pt>
    <dgm:pt modelId="{E4B5F226-97B0-4635-9715-B1A33955CEF2}" type="pres">
      <dgm:prSet presAssocID="{6B511DA4-E23F-4BAC-B7B8-22DB5CF2CADE}" presName="Name0" presStyleCnt="0">
        <dgm:presLayoutVars>
          <dgm:chMax val="7"/>
          <dgm:dir/>
          <dgm:resizeHandles val="exact"/>
        </dgm:presLayoutVars>
      </dgm:prSet>
      <dgm:spPr/>
      <dgm:t>
        <a:bodyPr/>
        <a:lstStyle/>
        <a:p>
          <a:endParaRPr lang="en-GB"/>
        </a:p>
      </dgm:t>
    </dgm:pt>
    <dgm:pt modelId="{ACDA99EC-31B0-4099-9464-1FCFCC1ECBD3}" type="pres">
      <dgm:prSet presAssocID="{6B511DA4-E23F-4BAC-B7B8-22DB5CF2CADE}" presName="ellipse1" presStyleLbl="vennNode1" presStyleIdx="0" presStyleCnt="5" custLinFactNeighborX="10128" custLinFactNeighborY="-7595">
        <dgm:presLayoutVars>
          <dgm:bulletEnabled val="1"/>
        </dgm:presLayoutVars>
      </dgm:prSet>
      <dgm:spPr/>
      <dgm:t>
        <a:bodyPr/>
        <a:lstStyle/>
        <a:p>
          <a:endParaRPr lang="en-GB"/>
        </a:p>
      </dgm:t>
    </dgm:pt>
    <dgm:pt modelId="{3268CFF3-73BE-4F23-8BA5-4EB2FDAD3574}" type="pres">
      <dgm:prSet presAssocID="{6B511DA4-E23F-4BAC-B7B8-22DB5CF2CADE}" presName="ellipse2" presStyleLbl="vennNode1" presStyleIdx="1" presStyleCnt="5" custScaleX="110031">
        <dgm:presLayoutVars>
          <dgm:bulletEnabled val="1"/>
        </dgm:presLayoutVars>
      </dgm:prSet>
      <dgm:spPr/>
      <dgm:t>
        <a:bodyPr/>
        <a:lstStyle/>
        <a:p>
          <a:endParaRPr lang="en-GB"/>
        </a:p>
      </dgm:t>
    </dgm:pt>
    <dgm:pt modelId="{3DA91F4A-9896-499C-BB15-8E6B2ACD450D}" type="pres">
      <dgm:prSet presAssocID="{6B511DA4-E23F-4BAC-B7B8-22DB5CF2CADE}" presName="ellipse3" presStyleLbl="vennNode1" presStyleIdx="2" presStyleCnt="5" custLinFactNeighborX="-2847" custLinFactNeighborY="-9109">
        <dgm:presLayoutVars>
          <dgm:bulletEnabled val="1"/>
        </dgm:presLayoutVars>
      </dgm:prSet>
      <dgm:spPr/>
      <dgm:t>
        <a:bodyPr/>
        <a:lstStyle/>
        <a:p>
          <a:endParaRPr lang="en-GB"/>
        </a:p>
      </dgm:t>
    </dgm:pt>
    <dgm:pt modelId="{ED265FB8-33E5-49A6-A9A4-3D5E4CB13E81}" type="pres">
      <dgm:prSet presAssocID="{6B511DA4-E23F-4BAC-B7B8-22DB5CF2CADE}" presName="ellipse4" presStyleLbl="vennNode1" presStyleIdx="3" presStyleCnt="5" custLinFactNeighborX="-13504" custLinFactNeighborY="-485">
        <dgm:presLayoutVars>
          <dgm:bulletEnabled val="1"/>
        </dgm:presLayoutVars>
      </dgm:prSet>
      <dgm:spPr/>
      <dgm:t>
        <a:bodyPr/>
        <a:lstStyle/>
        <a:p>
          <a:endParaRPr lang="en-GB"/>
        </a:p>
      </dgm:t>
    </dgm:pt>
    <dgm:pt modelId="{6845914F-5CD6-4479-97BD-0C43B7460EA2}" type="pres">
      <dgm:prSet presAssocID="{6B511DA4-E23F-4BAC-B7B8-22DB5CF2CADE}" presName="ellipse5" presStyleLbl="vennNode1" presStyleIdx="4" presStyleCnt="5" custLinFactNeighborX="-16114" custLinFactNeighborY="-10927">
        <dgm:presLayoutVars>
          <dgm:bulletEnabled val="1"/>
        </dgm:presLayoutVars>
      </dgm:prSet>
      <dgm:spPr/>
      <dgm:t>
        <a:bodyPr/>
        <a:lstStyle/>
        <a:p>
          <a:endParaRPr lang="en-GB"/>
        </a:p>
      </dgm:t>
    </dgm:pt>
  </dgm:ptLst>
  <dgm:cxnLst>
    <dgm:cxn modelId="{ED9B0FE8-1B44-4E54-AD2B-87A766F997F4}" type="presOf" srcId="{98AE1204-3A7F-409D-B7C5-1F4B55514858}" destId="{3DA91F4A-9896-499C-BB15-8E6B2ACD450D}" srcOrd="0" destOrd="0" presId="urn:microsoft.com/office/officeart/2005/8/layout/rings+Icon"/>
    <dgm:cxn modelId="{5D23EE31-EFAE-47B1-AD3A-3F960B06CE39}" type="presOf" srcId="{841349D0-BDF3-4554-B059-A105D6402A94}" destId="{ED265FB8-33E5-49A6-A9A4-3D5E4CB13E81}" srcOrd="0" destOrd="0" presId="urn:microsoft.com/office/officeart/2005/8/layout/rings+Icon"/>
    <dgm:cxn modelId="{F645E1AA-65D3-4814-A291-6189E7EF92D1}" srcId="{6B511DA4-E23F-4BAC-B7B8-22DB5CF2CADE}" destId="{98AE1204-3A7F-409D-B7C5-1F4B55514858}" srcOrd="2" destOrd="0" parTransId="{284F2B6E-5FA4-4C39-80A3-69C59F2389F8}" sibTransId="{1FB03E3E-B081-41F5-8364-06864E4FE68F}"/>
    <dgm:cxn modelId="{BD999DED-8C76-49ED-ABC9-1D6D4650AA31}" type="presOf" srcId="{208AACDC-CD0F-428B-B20E-25919A0C665A}" destId="{3268CFF3-73BE-4F23-8BA5-4EB2FDAD3574}" srcOrd="0" destOrd="0" presId="urn:microsoft.com/office/officeart/2005/8/layout/rings+Icon"/>
    <dgm:cxn modelId="{948AD1F6-BAAC-4340-9CAC-BF11EE43583B}" type="presOf" srcId="{182CE834-0A2F-4D88-A0FC-30910D489024}" destId="{ACDA99EC-31B0-4099-9464-1FCFCC1ECBD3}" srcOrd="0" destOrd="0" presId="urn:microsoft.com/office/officeart/2005/8/layout/rings+Icon"/>
    <dgm:cxn modelId="{A1390FC8-3D7A-4651-8EF8-D23CDF4D90FD}" srcId="{6B511DA4-E23F-4BAC-B7B8-22DB5CF2CADE}" destId="{E10BFF45-52E0-4354-BF45-95D89B84B296}" srcOrd="4" destOrd="0" parTransId="{46C3DC47-DD90-418D-B851-502AB11C62D8}" sibTransId="{7B6F4F0F-62FE-435B-AAF9-EEDC1178303D}"/>
    <dgm:cxn modelId="{1F438EC1-E824-40AD-9BA6-5378547ED6EA}" srcId="{6B511DA4-E23F-4BAC-B7B8-22DB5CF2CADE}" destId="{182CE834-0A2F-4D88-A0FC-30910D489024}" srcOrd="0" destOrd="0" parTransId="{78C7ADA8-3369-4747-998E-57B11B47886F}" sibTransId="{68AC75E1-812B-4B56-BCAA-7F8E16F14F72}"/>
    <dgm:cxn modelId="{138FE465-3F08-4607-B9CE-3FAA17CB044D}" srcId="{6B511DA4-E23F-4BAC-B7B8-22DB5CF2CADE}" destId="{208AACDC-CD0F-428B-B20E-25919A0C665A}" srcOrd="1" destOrd="0" parTransId="{CE80FF2C-BBFE-4025-A6EE-8DCA1E5A6AAF}" sibTransId="{21B520CD-0487-4016-A7E0-EADA1A2C0827}"/>
    <dgm:cxn modelId="{8BE69C3E-F25F-4A4B-BB94-1E69D35DD133}" type="presOf" srcId="{E10BFF45-52E0-4354-BF45-95D89B84B296}" destId="{6845914F-5CD6-4479-97BD-0C43B7460EA2}" srcOrd="0" destOrd="0" presId="urn:microsoft.com/office/officeart/2005/8/layout/rings+Icon"/>
    <dgm:cxn modelId="{31CD4D17-BB88-454A-9C54-39599CF6F82E}" type="presOf" srcId="{6B511DA4-E23F-4BAC-B7B8-22DB5CF2CADE}" destId="{E4B5F226-97B0-4635-9715-B1A33955CEF2}" srcOrd="0" destOrd="0" presId="urn:microsoft.com/office/officeart/2005/8/layout/rings+Icon"/>
    <dgm:cxn modelId="{EF12ADF9-65C6-4B11-ADE3-C783EA07E07D}" srcId="{6B511DA4-E23F-4BAC-B7B8-22DB5CF2CADE}" destId="{841349D0-BDF3-4554-B059-A105D6402A94}" srcOrd="3" destOrd="0" parTransId="{37BB8C00-42F5-4E7F-A6EB-3ECE29126430}" sibTransId="{C7532BFB-F0D3-4A20-A787-24DD556FA8E5}"/>
    <dgm:cxn modelId="{F902D203-09A7-416A-ABD7-5EF46D0898EE}" type="presParOf" srcId="{E4B5F226-97B0-4635-9715-B1A33955CEF2}" destId="{ACDA99EC-31B0-4099-9464-1FCFCC1ECBD3}" srcOrd="0" destOrd="0" presId="urn:microsoft.com/office/officeart/2005/8/layout/rings+Icon"/>
    <dgm:cxn modelId="{326F86BE-8C28-4117-8DA1-BC12E75A8CD6}" type="presParOf" srcId="{E4B5F226-97B0-4635-9715-B1A33955CEF2}" destId="{3268CFF3-73BE-4F23-8BA5-4EB2FDAD3574}" srcOrd="1" destOrd="0" presId="urn:microsoft.com/office/officeart/2005/8/layout/rings+Icon"/>
    <dgm:cxn modelId="{140D1BA7-B20B-44B9-A7D3-E9CC4886EC54}" type="presParOf" srcId="{E4B5F226-97B0-4635-9715-B1A33955CEF2}" destId="{3DA91F4A-9896-499C-BB15-8E6B2ACD450D}" srcOrd="2" destOrd="0" presId="urn:microsoft.com/office/officeart/2005/8/layout/rings+Icon"/>
    <dgm:cxn modelId="{22287F1C-96E8-440B-8482-CEA2193411BB}" type="presParOf" srcId="{E4B5F226-97B0-4635-9715-B1A33955CEF2}" destId="{ED265FB8-33E5-49A6-A9A4-3D5E4CB13E81}" srcOrd="3" destOrd="0" presId="urn:microsoft.com/office/officeart/2005/8/layout/rings+Icon"/>
    <dgm:cxn modelId="{37D5F42B-A231-40C6-976B-6E277CFDFE78}" type="presParOf" srcId="{E4B5F226-97B0-4635-9715-B1A33955CEF2}" destId="{6845914F-5CD6-4479-97BD-0C43B7460EA2}" srcOrd="4"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1D23-37AF-44F8-87B9-CD755908904D}">
      <dsp:nvSpPr>
        <dsp:cNvPr id="0" name=""/>
        <dsp:cNvSpPr/>
      </dsp:nvSpPr>
      <dsp:spPr>
        <a:xfrm>
          <a:off x="0" y="326335"/>
          <a:ext cx="1555372" cy="1555372"/>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D9494-72E3-4678-9F93-0FE4A5170998}">
      <dsp:nvSpPr>
        <dsp:cNvPr id="0" name=""/>
        <dsp:cNvSpPr/>
      </dsp:nvSpPr>
      <dsp:spPr>
        <a:xfrm>
          <a:off x="777686" y="326335"/>
          <a:ext cx="1814601" cy="155537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Chemistry</a:t>
          </a:r>
        </a:p>
      </dsp:txBody>
      <dsp:txXfrm>
        <a:off x="777686" y="326335"/>
        <a:ext cx="1814601" cy="330516"/>
      </dsp:txXfrm>
    </dsp:sp>
    <dsp:sp modelId="{50F4D521-0EE1-48D8-8D18-49D100777243}">
      <dsp:nvSpPr>
        <dsp:cNvPr id="0" name=""/>
        <dsp:cNvSpPr/>
      </dsp:nvSpPr>
      <dsp:spPr>
        <a:xfrm>
          <a:off x="204142" y="656851"/>
          <a:ext cx="1147087" cy="1147087"/>
        </a:xfrm>
        <a:prstGeom prst="pie">
          <a:avLst>
            <a:gd name="adj1" fmla="val 5400000"/>
            <a:gd name="adj2" fmla="val 162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0DDE-0B43-443E-9DA4-C9A34E5AC0B2}">
      <dsp:nvSpPr>
        <dsp:cNvPr id="0" name=""/>
        <dsp:cNvSpPr/>
      </dsp:nvSpPr>
      <dsp:spPr>
        <a:xfrm>
          <a:off x="777686" y="656851"/>
          <a:ext cx="1814601" cy="1147087"/>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Environmental Science</a:t>
          </a:r>
        </a:p>
      </dsp:txBody>
      <dsp:txXfrm>
        <a:off x="777686" y="656851"/>
        <a:ext cx="1814601" cy="330516"/>
      </dsp:txXfrm>
    </dsp:sp>
    <dsp:sp modelId="{CAA39B16-E663-4DF7-A404-39C60FBC2CE8}">
      <dsp:nvSpPr>
        <dsp:cNvPr id="0" name=""/>
        <dsp:cNvSpPr/>
      </dsp:nvSpPr>
      <dsp:spPr>
        <a:xfrm>
          <a:off x="408285" y="987368"/>
          <a:ext cx="738802" cy="738802"/>
        </a:xfrm>
        <a:prstGeom prst="pie">
          <a:avLst>
            <a:gd name="adj1" fmla="val 5400000"/>
            <a:gd name="adj2" fmla="val 162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FFE21-8C86-453E-B203-E4C327601386}">
      <dsp:nvSpPr>
        <dsp:cNvPr id="0" name=""/>
        <dsp:cNvSpPr/>
      </dsp:nvSpPr>
      <dsp:spPr>
        <a:xfrm>
          <a:off x="777686" y="987368"/>
          <a:ext cx="1814601" cy="738802"/>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a:t>Geoscience</a:t>
          </a:r>
        </a:p>
      </dsp:txBody>
      <dsp:txXfrm>
        <a:off x="777686" y="987368"/>
        <a:ext cx="1814601" cy="330516"/>
      </dsp:txXfrm>
    </dsp:sp>
    <dsp:sp modelId="{0B3F6AA0-66D8-447F-8265-6CE7F22AE9DD}">
      <dsp:nvSpPr>
        <dsp:cNvPr id="0" name=""/>
        <dsp:cNvSpPr/>
      </dsp:nvSpPr>
      <dsp:spPr>
        <a:xfrm>
          <a:off x="612428" y="1317885"/>
          <a:ext cx="330516" cy="330516"/>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4933C-E8AF-4D7F-B41D-3AFB68D4CA5B}">
      <dsp:nvSpPr>
        <dsp:cNvPr id="0" name=""/>
        <dsp:cNvSpPr/>
      </dsp:nvSpPr>
      <dsp:spPr>
        <a:xfrm>
          <a:off x="777686" y="1317885"/>
          <a:ext cx="1814601" cy="330516"/>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err="1"/>
            <a:t>Petrophysics</a:t>
          </a:r>
          <a:endParaRPr lang="en-GB" sz="1200" kern="1200" dirty="0"/>
        </a:p>
      </dsp:txBody>
      <dsp:txXfrm>
        <a:off x="777686" y="1317885"/>
        <a:ext cx="1814601" cy="330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59B89-1CA3-4839-8A8B-BCEB288F5056}">
      <dsp:nvSpPr>
        <dsp:cNvPr id="0" name=""/>
        <dsp:cNvSpPr/>
      </dsp:nvSpPr>
      <dsp:spPr>
        <a:xfrm rot="5400000">
          <a:off x="1241245" y="1085118"/>
          <a:ext cx="1160455" cy="1009596"/>
        </a:xfrm>
        <a:prstGeom prst="hexagon">
          <a:avLst>
            <a:gd name="adj" fmla="val 25000"/>
            <a:gd name="vf" fmla="val 11547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Mechanical Engineering</a:t>
          </a:r>
        </a:p>
      </dsp:txBody>
      <dsp:txXfrm rot="-5400000">
        <a:off x="1474003" y="1190527"/>
        <a:ext cx="694938" cy="798779"/>
      </dsp:txXfrm>
    </dsp:sp>
    <dsp:sp modelId="{8F8E2498-97D8-4D16-A95E-CA2F9CFD440D}">
      <dsp:nvSpPr>
        <dsp:cNvPr id="0" name=""/>
        <dsp:cNvSpPr/>
      </dsp:nvSpPr>
      <dsp:spPr>
        <a:xfrm>
          <a:off x="3981458" y="236025"/>
          <a:ext cx="1295068" cy="696273"/>
        </a:xfrm>
        <a:prstGeom prst="rect">
          <a:avLst/>
        </a:prstGeom>
        <a:noFill/>
        <a:ln>
          <a:noFill/>
        </a:ln>
        <a:effectLst/>
      </dsp:spPr>
      <dsp:style>
        <a:lnRef idx="0">
          <a:scrgbClr r="0" g="0" b="0"/>
        </a:lnRef>
        <a:fillRef idx="0">
          <a:scrgbClr r="0" g="0" b="0"/>
        </a:fillRef>
        <a:effectRef idx="0">
          <a:scrgbClr r="0" g="0" b="0"/>
        </a:effectRef>
        <a:fontRef idx="minor"/>
      </dsp:style>
    </dsp:sp>
    <dsp:sp modelId="{2055EAF8-E389-4CDB-B862-F2E7663815B1}">
      <dsp:nvSpPr>
        <dsp:cNvPr id="0" name=""/>
        <dsp:cNvSpPr/>
      </dsp:nvSpPr>
      <dsp:spPr>
        <a:xfrm rot="5400000">
          <a:off x="1763660" y="102630"/>
          <a:ext cx="1160455" cy="1009596"/>
        </a:xfrm>
        <a:prstGeom prst="hexagon">
          <a:avLst>
            <a:gd name="adj" fmla="val 25000"/>
            <a:gd name="vf" fmla="val 115470"/>
          </a:avLst>
        </a:prstGeom>
        <a:solidFill>
          <a:schemeClr val="accent3">
            <a:shade val="50000"/>
            <a:hueOff val="44593"/>
            <a:satOff val="-712"/>
            <a:lumOff val="6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Automotive Engineering</a:t>
          </a:r>
        </a:p>
      </dsp:txBody>
      <dsp:txXfrm rot="-5400000">
        <a:off x="1996418" y="208039"/>
        <a:ext cx="694938" cy="798779"/>
      </dsp:txXfrm>
    </dsp:sp>
    <dsp:sp modelId="{25F2C2E3-54F7-4896-8FDC-DBEC8397499F}">
      <dsp:nvSpPr>
        <dsp:cNvPr id="0" name=""/>
        <dsp:cNvSpPr/>
      </dsp:nvSpPr>
      <dsp:spPr>
        <a:xfrm rot="5400000">
          <a:off x="2318525" y="1064358"/>
          <a:ext cx="1160455" cy="1009596"/>
        </a:xfrm>
        <a:prstGeom prst="hexagon">
          <a:avLst>
            <a:gd name="adj" fmla="val 25000"/>
            <a:gd name="vf" fmla="val 115470"/>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Chemical Engineering</a:t>
          </a:r>
        </a:p>
      </dsp:txBody>
      <dsp:txXfrm rot="-5400000">
        <a:off x="2551283" y="1169767"/>
        <a:ext cx="694938" cy="798779"/>
      </dsp:txXfrm>
    </dsp:sp>
    <dsp:sp modelId="{B4046E75-EF86-4E57-9C80-06741BE72059}">
      <dsp:nvSpPr>
        <dsp:cNvPr id="0" name=""/>
        <dsp:cNvSpPr/>
      </dsp:nvSpPr>
      <dsp:spPr>
        <a:xfrm>
          <a:off x="1098887" y="1221019"/>
          <a:ext cx="1253291" cy="696273"/>
        </a:xfrm>
        <a:prstGeom prst="rect">
          <a:avLst/>
        </a:prstGeom>
        <a:noFill/>
        <a:ln>
          <a:noFill/>
        </a:ln>
        <a:effectLst/>
      </dsp:spPr>
      <dsp:style>
        <a:lnRef idx="0">
          <a:scrgbClr r="0" g="0" b="0"/>
        </a:lnRef>
        <a:fillRef idx="0">
          <a:scrgbClr r="0" g="0" b="0"/>
        </a:fillRef>
        <a:effectRef idx="0">
          <a:scrgbClr r="0" g="0" b="0"/>
        </a:effectRef>
        <a:fontRef idx="minor"/>
      </dsp:style>
    </dsp:sp>
    <dsp:sp modelId="{3D405A73-3E5D-43F0-BB6B-2887F637CEE7}">
      <dsp:nvSpPr>
        <dsp:cNvPr id="0" name=""/>
        <dsp:cNvSpPr/>
      </dsp:nvSpPr>
      <dsp:spPr>
        <a:xfrm rot="5400000">
          <a:off x="3408889" y="1064358"/>
          <a:ext cx="1160455" cy="1009596"/>
        </a:xfrm>
        <a:prstGeom prst="hexagon">
          <a:avLst>
            <a:gd name="adj" fmla="val 25000"/>
            <a:gd name="vf" fmla="val 115470"/>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Civil Engineering</a:t>
          </a:r>
        </a:p>
      </dsp:txBody>
      <dsp:txXfrm rot="-5400000">
        <a:off x="3641647" y="1169767"/>
        <a:ext cx="694938" cy="798779"/>
      </dsp:txXfrm>
    </dsp:sp>
    <dsp:sp modelId="{F4C8CFA1-93B7-420B-9A39-807E904A7C3D}">
      <dsp:nvSpPr>
        <dsp:cNvPr id="0" name=""/>
        <dsp:cNvSpPr/>
      </dsp:nvSpPr>
      <dsp:spPr>
        <a:xfrm rot="5400000">
          <a:off x="2865796" y="2049352"/>
          <a:ext cx="1160455" cy="1009596"/>
        </a:xfrm>
        <a:prstGeom prst="hexagon">
          <a:avLst>
            <a:gd name="adj" fmla="val 25000"/>
            <a:gd name="vf" fmla="val 11547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Project Engineering</a:t>
          </a:r>
        </a:p>
      </dsp:txBody>
      <dsp:txXfrm rot="-5400000">
        <a:off x="3098554" y="2154761"/>
        <a:ext cx="694938" cy="798779"/>
      </dsp:txXfrm>
    </dsp:sp>
    <dsp:sp modelId="{1E87E3D4-1EEA-4740-8639-5576A9978FAB}">
      <dsp:nvSpPr>
        <dsp:cNvPr id="0" name=""/>
        <dsp:cNvSpPr/>
      </dsp:nvSpPr>
      <dsp:spPr>
        <a:xfrm>
          <a:off x="3981458" y="2206014"/>
          <a:ext cx="1295068" cy="696273"/>
        </a:xfrm>
        <a:prstGeom prst="rect">
          <a:avLst/>
        </a:prstGeom>
        <a:noFill/>
        <a:ln>
          <a:noFill/>
        </a:ln>
        <a:effectLst/>
      </dsp:spPr>
      <dsp:style>
        <a:lnRef idx="0">
          <a:scrgbClr r="0" g="0" b="0"/>
        </a:lnRef>
        <a:fillRef idx="0">
          <a:scrgbClr r="0" g="0" b="0"/>
        </a:fillRef>
        <a:effectRef idx="0">
          <a:scrgbClr r="0" g="0" b="0"/>
        </a:effectRef>
        <a:fontRef idx="minor"/>
      </dsp:style>
    </dsp:sp>
    <dsp:sp modelId="{5D85C9EA-D13D-4286-B9BE-E79359F09F12}">
      <dsp:nvSpPr>
        <dsp:cNvPr id="0" name=""/>
        <dsp:cNvSpPr/>
      </dsp:nvSpPr>
      <dsp:spPr>
        <a:xfrm rot="5400000">
          <a:off x="1775432" y="2049352"/>
          <a:ext cx="1160455" cy="1009596"/>
        </a:xfrm>
        <a:prstGeom prst="hexagon">
          <a:avLst>
            <a:gd name="adj" fmla="val 25000"/>
            <a:gd name="vf" fmla="val 115470"/>
          </a:avLst>
        </a:prstGeom>
        <a:solidFill>
          <a:schemeClr val="accent3">
            <a:shade val="50000"/>
            <a:hueOff val="222963"/>
            <a:satOff val="-3558"/>
            <a:lumOff val="34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Electrical/</a:t>
          </a:r>
        </a:p>
        <a:p>
          <a:pPr lvl="0" algn="ctr" defTabSz="400050">
            <a:lnSpc>
              <a:spcPct val="90000"/>
            </a:lnSpc>
            <a:spcBef>
              <a:spcPct val="0"/>
            </a:spcBef>
            <a:spcAft>
              <a:spcPct val="35000"/>
            </a:spcAft>
          </a:pPr>
          <a:r>
            <a:rPr lang="en-GB" sz="900" kern="1200" dirty="0"/>
            <a:t>Electronic Engineering</a:t>
          </a:r>
        </a:p>
      </dsp:txBody>
      <dsp:txXfrm rot="-5400000">
        <a:off x="2008190" y="2154761"/>
        <a:ext cx="694938" cy="798779"/>
      </dsp:txXfrm>
    </dsp:sp>
    <dsp:sp modelId="{133383AD-6803-45D1-9531-C00C0822F6EB}">
      <dsp:nvSpPr>
        <dsp:cNvPr id="0" name=""/>
        <dsp:cNvSpPr/>
      </dsp:nvSpPr>
      <dsp:spPr>
        <a:xfrm rot="5400000">
          <a:off x="2318525" y="3000264"/>
          <a:ext cx="1160455" cy="1009596"/>
        </a:xfrm>
        <a:prstGeom prst="hexagon">
          <a:avLst>
            <a:gd name="adj" fmla="val 25000"/>
            <a:gd name="vf" fmla="val 115470"/>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Marine Engineering</a:t>
          </a:r>
        </a:p>
      </dsp:txBody>
      <dsp:txXfrm rot="-5400000">
        <a:off x="2551283" y="3105673"/>
        <a:ext cx="694938" cy="798779"/>
      </dsp:txXfrm>
    </dsp:sp>
    <dsp:sp modelId="{4F511E3A-E59B-4B3F-AB79-E10C9BAEBC7F}">
      <dsp:nvSpPr>
        <dsp:cNvPr id="0" name=""/>
        <dsp:cNvSpPr/>
      </dsp:nvSpPr>
      <dsp:spPr>
        <a:xfrm>
          <a:off x="1098887" y="3191008"/>
          <a:ext cx="1253291" cy="696273"/>
        </a:xfrm>
        <a:prstGeom prst="rect">
          <a:avLst/>
        </a:prstGeom>
        <a:noFill/>
        <a:ln>
          <a:noFill/>
        </a:ln>
        <a:effectLst/>
      </dsp:spPr>
      <dsp:style>
        <a:lnRef idx="0">
          <a:scrgbClr r="0" g="0" b="0"/>
        </a:lnRef>
        <a:fillRef idx="0">
          <a:scrgbClr r="0" g="0" b="0"/>
        </a:fillRef>
        <a:effectRef idx="0">
          <a:scrgbClr r="0" g="0" b="0"/>
        </a:effectRef>
        <a:fontRef idx="minor"/>
      </dsp:style>
    </dsp:sp>
    <dsp:sp modelId="{95D9182C-704B-46A5-9980-132722D004D9}">
      <dsp:nvSpPr>
        <dsp:cNvPr id="0" name=""/>
        <dsp:cNvSpPr/>
      </dsp:nvSpPr>
      <dsp:spPr>
        <a:xfrm rot="5400000">
          <a:off x="705100" y="2034626"/>
          <a:ext cx="1160455" cy="1009596"/>
        </a:xfrm>
        <a:prstGeom prst="hexagon">
          <a:avLst>
            <a:gd name="adj" fmla="val 25000"/>
            <a:gd name="vf" fmla="val 115470"/>
          </a:avLst>
        </a:prstGeom>
        <a:solidFill>
          <a:schemeClr val="accent3">
            <a:shade val="50000"/>
            <a:hueOff val="222963"/>
            <a:satOff val="-3558"/>
            <a:lumOff val="342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Petroleum Engineering</a:t>
          </a:r>
        </a:p>
      </dsp:txBody>
      <dsp:txXfrm rot="-5400000">
        <a:off x="937858" y="2140035"/>
        <a:ext cx="694938" cy="798779"/>
      </dsp:txXfrm>
    </dsp:sp>
    <dsp:sp modelId="{21408174-40B6-4736-91BC-0B6879822D4A}">
      <dsp:nvSpPr>
        <dsp:cNvPr id="0" name=""/>
        <dsp:cNvSpPr/>
      </dsp:nvSpPr>
      <dsp:spPr>
        <a:xfrm rot="5400000">
          <a:off x="3388373" y="3008260"/>
          <a:ext cx="1160455" cy="1009596"/>
        </a:xfrm>
        <a:prstGeom prst="hexagon">
          <a:avLst>
            <a:gd name="adj" fmla="val 25000"/>
            <a:gd name="vf" fmla="val 115470"/>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Materials Engineering</a:t>
          </a:r>
        </a:p>
      </dsp:txBody>
      <dsp:txXfrm rot="-5400000">
        <a:off x="3621131" y="3113669"/>
        <a:ext cx="694938" cy="798779"/>
      </dsp:txXfrm>
    </dsp:sp>
    <dsp:sp modelId="{257E99E3-8646-4002-A64B-F41B4906B17B}">
      <dsp:nvSpPr>
        <dsp:cNvPr id="0" name=""/>
        <dsp:cNvSpPr/>
      </dsp:nvSpPr>
      <dsp:spPr>
        <a:xfrm>
          <a:off x="3981458" y="4176003"/>
          <a:ext cx="1295068" cy="696273"/>
        </a:xfrm>
        <a:prstGeom prst="rect">
          <a:avLst/>
        </a:prstGeom>
        <a:noFill/>
        <a:ln>
          <a:noFill/>
        </a:ln>
        <a:effectLst/>
      </dsp:spPr>
      <dsp:style>
        <a:lnRef idx="0">
          <a:scrgbClr r="0" g="0" b="0"/>
        </a:lnRef>
        <a:fillRef idx="0">
          <a:scrgbClr r="0" g="0" b="0"/>
        </a:fillRef>
        <a:effectRef idx="0">
          <a:scrgbClr r="0" g="0" b="0"/>
        </a:effectRef>
        <a:fontRef idx="minor"/>
      </dsp:style>
    </dsp:sp>
    <dsp:sp modelId="{F53ADDD9-8CFC-4AC3-B611-0E95C7E086E7}">
      <dsp:nvSpPr>
        <dsp:cNvPr id="0" name=""/>
        <dsp:cNvSpPr/>
      </dsp:nvSpPr>
      <dsp:spPr>
        <a:xfrm rot="5400000">
          <a:off x="1241487" y="3008260"/>
          <a:ext cx="1160455" cy="1009596"/>
        </a:xfrm>
        <a:prstGeom prst="hexagon">
          <a:avLst>
            <a:gd name="adj" fmla="val 25000"/>
            <a:gd name="vf" fmla="val 115470"/>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Pipeline Engineering</a:t>
          </a:r>
        </a:p>
      </dsp:txBody>
      <dsp:txXfrm rot="-5400000">
        <a:off x="1474245" y="3113669"/>
        <a:ext cx="694938" cy="798779"/>
      </dsp:txXfrm>
    </dsp:sp>
    <dsp:sp modelId="{80E727FA-395B-4694-B581-C15FC3A76031}">
      <dsp:nvSpPr>
        <dsp:cNvPr id="0" name=""/>
        <dsp:cNvSpPr/>
      </dsp:nvSpPr>
      <dsp:spPr>
        <a:xfrm rot="5400000">
          <a:off x="177879" y="1082217"/>
          <a:ext cx="1160455" cy="1009596"/>
        </a:xfrm>
        <a:prstGeom prst="hexagon">
          <a:avLst>
            <a:gd name="adj" fmla="val 25000"/>
            <a:gd name="vf" fmla="val 115470"/>
          </a:avLst>
        </a:prstGeom>
        <a:solidFill>
          <a:schemeClr val="accent3">
            <a:shade val="50000"/>
            <a:hueOff val="89185"/>
            <a:satOff val="-1423"/>
            <a:lumOff val="137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Naval Architecture</a:t>
          </a:r>
        </a:p>
      </dsp:txBody>
      <dsp:txXfrm rot="-5400000">
        <a:off x="410637" y="1187626"/>
        <a:ext cx="694938" cy="798779"/>
      </dsp:txXfrm>
    </dsp:sp>
    <dsp:sp modelId="{564BE0EC-971C-4DCE-A9C2-8B0008F0876B}">
      <dsp:nvSpPr>
        <dsp:cNvPr id="0" name=""/>
        <dsp:cNvSpPr/>
      </dsp:nvSpPr>
      <dsp:spPr>
        <a:xfrm>
          <a:off x="1098887" y="5160997"/>
          <a:ext cx="1253291" cy="696273"/>
        </a:xfrm>
        <a:prstGeom prst="rect">
          <a:avLst/>
        </a:prstGeom>
        <a:noFill/>
        <a:ln>
          <a:noFill/>
        </a:ln>
        <a:effectLst/>
      </dsp:spPr>
      <dsp:style>
        <a:lnRef idx="0">
          <a:scrgbClr r="0" g="0" b="0"/>
        </a:lnRef>
        <a:fillRef idx="0">
          <a:scrgbClr r="0" g="0" b="0"/>
        </a:fillRef>
        <a:effectRef idx="0">
          <a:scrgbClr r="0" g="0" b="0"/>
        </a:effectRef>
        <a:fontRef idx="minor"/>
      </dsp:style>
    </dsp:sp>
    <dsp:sp modelId="{8CE4B0F7-D19B-4F7E-945F-4FAE67863376}">
      <dsp:nvSpPr>
        <dsp:cNvPr id="0" name=""/>
        <dsp:cNvSpPr/>
      </dsp:nvSpPr>
      <dsp:spPr>
        <a:xfrm rot="5400000">
          <a:off x="171508" y="3008793"/>
          <a:ext cx="1160455" cy="1009596"/>
        </a:xfrm>
        <a:prstGeom prst="hexagon">
          <a:avLst>
            <a:gd name="adj" fmla="val 25000"/>
            <a:gd name="vf" fmla="val 115470"/>
          </a:avLst>
        </a:prstGeom>
        <a:solidFill>
          <a:schemeClr val="accent3">
            <a:shade val="50000"/>
            <a:hueOff val="44593"/>
            <a:satOff val="-712"/>
            <a:lumOff val="6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GB" sz="900" kern="1200" dirty="0"/>
            <a:t>Process Safety/Risk</a:t>
          </a:r>
        </a:p>
        <a:p>
          <a:pPr lvl="0" algn="ctr" defTabSz="400050">
            <a:lnSpc>
              <a:spcPct val="90000"/>
            </a:lnSpc>
            <a:spcBef>
              <a:spcPct val="0"/>
            </a:spcBef>
            <a:spcAft>
              <a:spcPct val="35000"/>
            </a:spcAft>
          </a:pPr>
          <a:r>
            <a:rPr lang="en-GB" sz="900" kern="1200" dirty="0"/>
            <a:t>Engineering</a:t>
          </a:r>
        </a:p>
      </dsp:txBody>
      <dsp:txXfrm rot="-5400000">
        <a:off x="404266" y="3114202"/>
        <a:ext cx="694938" cy="798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A99EC-31B0-4099-9464-1FCFCC1ECBD3}">
      <dsp:nvSpPr>
        <dsp:cNvPr id="0" name=""/>
        <dsp:cNvSpPr/>
      </dsp:nvSpPr>
      <dsp:spPr>
        <a:xfrm>
          <a:off x="121063" y="406379"/>
          <a:ext cx="1195335" cy="119533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Trading</a:t>
          </a:r>
        </a:p>
      </dsp:txBody>
      <dsp:txXfrm>
        <a:off x="296116" y="581431"/>
        <a:ext cx="845229" cy="845229"/>
      </dsp:txXfrm>
    </dsp:sp>
    <dsp:sp modelId="{3268CFF3-73BE-4F23-8BA5-4EB2FDAD3574}">
      <dsp:nvSpPr>
        <dsp:cNvPr id="0" name=""/>
        <dsp:cNvSpPr/>
      </dsp:nvSpPr>
      <dsp:spPr>
        <a:xfrm>
          <a:off x="554708" y="1294386"/>
          <a:ext cx="1315240" cy="1195333"/>
        </a:xfrm>
        <a:prstGeom prst="ellipse">
          <a:avLst/>
        </a:prstGeom>
        <a:solidFill>
          <a:schemeClr val="accent2">
            <a:alpha val="50000"/>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Technology (IT/Software Development)</a:t>
          </a:r>
        </a:p>
      </dsp:txBody>
      <dsp:txXfrm>
        <a:off x="747320" y="1469438"/>
        <a:ext cx="930016" cy="845229"/>
      </dsp:txXfrm>
    </dsp:sp>
    <dsp:sp modelId="{3DA91F4A-9896-499C-BB15-8E6B2ACD450D}">
      <dsp:nvSpPr>
        <dsp:cNvPr id="0" name=""/>
        <dsp:cNvSpPr/>
      </dsp:nvSpPr>
      <dsp:spPr>
        <a:xfrm>
          <a:off x="1195655" y="388282"/>
          <a:ext cx="1195335" cy="1195333"/>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Analytics</a:t>
          </a:r>
        </a:p>
      </dsp:txBody>
      <dsp:txXfrm>
        <a:off x="1370708" y="563334"/>
        <a:ext cx="845229" cy="845229"/>
      </dsp:txXfrm>
    </dsp:sp>
    <dsp:sp modelId="{ED265FB8-33E5-49A6-A9A4-3D5E4CB13E81}">
      <dsp:nvSpPr>
        <dsp:cNvPr id="0" name=""/>
        <dsp:cNvSpPr/>
      </dsp:nvSpPr>
      <dsp:spPr>
        <a:xfrm>
          <a:off x="1682929" y="1288588"/>
          <a:ext cx="1195335" cy="1195333"/>
        </a:xfrm>
        <a:prstGeom prst="ellipse">
          <a:avLst/>
        </a:prstGeom>
        <a:solidFill>
          <a:schemeClr val="accent2">
            <a:alpha val="50000"/>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Finance/</a:t>
          </a:r>
        </a:p>
        <a:p>
          <a:pPr lvl="0" algn="ctr" defTabSz="488950">
            <a:lnSpc>
              <a:spcPct val="90000"/>
            </a:lnSpc>
            <a:spcBef>
              <a:spcPct val="0"/>
            </a:spcBef>
            <a:spcAft>
              <a:spcPct val="35000"/>
            </a:spcAft>
          </a:pPr>
          <a:r>
            <a:rPr lang="en-GB" sz="1100" kern="1200" dirty="0"/>
            <a:t>Accounting</a:t>
          </a:r>
        </a:p>
      </dsp:txBody>
      <dsp:txXfrm>
        <a:off x="1857982" y="1463640"/>
        <a:ext cx="845229" cy="845229"/>
      </dsp:txXfrm>
    </dsp:sp>
    <dsp:sp modelId="{6845914F-5CD6-4479-97BD-0C43B7460EA2}">
      <dsp:nvSpPr>
        <dsp:cNvPr id="0" name=""/>
        <dsp:cNvSpPr/>
      </dsp:nvSpPr>
      <dsp:spPr>
        <a:xfrm>
          <a:off x="2266391" y="366551"/>
          <a:ext cx="1195335" cy="1195333"/>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dirty="0"/>
            <a:t>Commercial</a:t>
          </a:r>
        </a:p>
      </dsp:txBody>
      <dsp:txXfrm>
        <a:off x="2441444" y="541603"/>
        <a:ext cx="845229" cy="8452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sldNum" sz="quarter" idx="3"/>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pitchFamily="34" charset="0"/>
                <a:cs typeface="+mn-cs"/>
              </a:defRPr>
            </a:lvl1pPr>
          </a:lstStyle>
          <a:p>
            <a:pPr>
              <a:defRPr/>
            </a:pPr>
            <a:fld id="{FCFCE534-900B-4398-A837-47D7E089A6E5}" type="slidenum">
              <a:rPr lang="en-GB"/>
              <a:pPr>
                <a:defRPr/>
              </a:pPr>
              <a:t>‹#›</a:t>
            </a:fld>
            <a:endParaRPr lang="en-GB"/>
          </a:p>
        </p:txBody>
      </p:sp>
    </p:spTree>
    <p:extLst>
      <p:ext uri="{BB962C8B-B14F-4D97-AF65-F5344CB8AC3E}">
        <p14:creationId xmlns:p14="http://schemas.microsoft.com/office/powerpoint/2010/main" val="25108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0469" name="Rectangle 5"/>
          <p:cNvSpPr>
            <a:spLocks noGrp="1" noChangeArrowheads="1"/>
          </p:cNvSpPr>
          <p:nvPr>
            <p:ph type="body" sz="quarter" idx="3"/>
          </p:nvPr>
        </p:nvSpPr>
        <p:spPr bwMode="auto">
          <a:xfrm>
            <a:off x="1039813" y="4714875"/>
            <a:ext cx="46069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0471"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pitchFamily="34" charset="0"/>
                <a:cs typeface="+mn-cs"/>
              </a:defRPr>
            </a:lvl1pPr>
          </a:lstStyle>
          <a:p>
            <a:pPr>
              <a:defRPr/>
            </a:pPr>
            <a:fld id="{EFEEEAE2-CC11-412A-A275-14A3C1CEC51C}" type="slidenum">
              <a:rPr lang="en-GB"/>
              <a:pPr>
                <a:defRPr/>
              </a:pPr>
              <a:t>‹#›</a:t>
            </a:fld>
            <a:endParaRPr lang="en-GB"/>
          </a:p>
        </p:txBody>
      </p:sp>
    </p:spTree>
    <p:extLst>
      <p:ext uri="{BB962C8B-B14F-4D97-AF65-F5344CB8AC3E}">
        <p14:creationId xmlns:p14="http://schemas.microsoft.com/office/powerpoint/2010/main" val="6757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Univers 45 Light" pitchFamily="2" charset="0"/>
        <a:ea typeface="+mn-ea"/>
        <a:cs typeface="Arial" charset="0"/>
      </a:defRPr>
    </a:lvl1pPr>
    <a:lvl2pPr marL="176213" indent="-174625" algn="l" rtl="0" eaLnBrk="0" fontAlgn="base" hangingPunct="0">
      <a:spcBef>
        <a:spcPct val="30000"/>
      </a:spcBef>
      <a:spcAft>
        <a:spcPct val="0"/>
      </a:spcAft>
      <a:buClr>
        <a:schemeClr val="accent1"/>
      </a:buClr>
      <a:buFont typeface="Univers 45 Light" pitchFamily="2" charset="0"/>
      <a:buChar char="•"/>
      <a:defRPr kumimoji="1" sz="1200" kern="1200">
        <a:solidFill>
          <a:schemeClr val="tx1"/>
        </a:solidFill>
        <a:latin typeface="Univers 45 Light" pitchFamily="2" charset="0"/>
        <a:ea typeface="+mn-ea"/>
        <a:cs typeface="Arial" charset="0"/>
      </a:defRPr>
    </a:lvl2pPr>
    <a:lvl3pPr marL="352425" indent="-174625"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Arial" charset="0"/>
      </a:defRPr>
    </a:lvl3pPr>
    <a:lvl4pPr marL="527050" indent="-173038"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Arial" charset="0"/>
      </a:defRPr>
    </a:lvl4pPr>
    <a:lvl5pPr marL="703263" indent="-174625" algn="l" rtl="0" eaLnBrk="0" fontAlgn="base" hangingPunct="0">
      <a:spcBef>
        <a:spcPct val="30000"/>
      </a:spcBef>
      <a:spcAft>
        <a:spcPct val="0"/>
      </a:spcAft>
      <a:buClr>
        <a:schemeClr val="accent1"/>
      </a:buClr>
      <a:buFont typeface="Arial" charset="0"/>
      <a:buChar char="−"/>
      <a:defRPr kumimoji="1" sz="1200" kern="1200">
        <a:solidFill>
          <a:schemeClr val="tx1"/>
        </a:solidFill>
        <a:latin typeface="Univers 45 Light" pitchFamily="2"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FEEEAE2-CC11-412A-A275-14A3C1CEC51C}" type="slidenum">
              <a:rPr lang="en-GB" smtClean="0"/>
              <a:pPr>
                <a:defRPr/>
              </a:pPr>
              <a:t>1</a:t>
            </a:fld>
            <a:endParaRPr lang="en-GB"/>
          </a:p>
        </p:txBody>
      </p:sp>
    </p:spTree>
    <p:extLst>
      <p:ext uri="{BB962C8B-B14F-4D97-AF65-F5344CB8AC3E}">
        <p14:creationId xmlns:p14="http://schemas.microsoft.com/office/powerpoint/2010/main" val="311983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GB" b="0" dirty="0"/>
              <a:t>We’re going to run through the stages BP goes</a:t>
            </a:r>
            <a:r>
              <a:rPr lang="en-GB" b="0" baseline="0" dirty="0"/>
              <a:t> through; from finding the oil, all the way through to producing useful products. </a:t>
            </a:r>
            <a:r>
              <a:rPr lang="en-GB" b="1" baseline="0" dirty="0"/>
              <a:t>Play video!</a:t>
            </a:r>
          </a:p>
          <a:p>
            <a:pPr eaLnBrk="1" hangingPunct="1">
              <a:spcBef>
                <a:spcPct val="0"/>
              </a:spcBef>
            </a:pPr>
            <a:endParaRPr lang="en-GB" b="1" dirty="0"/>
          </a:p>
          <a:p>
            <a:pPr eaLnBrk="1" hangingPunct="1">
              <a:spcBef>
                <a:spcPct val="0"/>
              </a:spcBef>
            </a:pPr>
            <a:r>
              <a:rPr lang="en-GB" b="1" dirty="0"/>
              <a:t>Speaker Notes:</a:t>
            </a:r>
          </a:p>
          <a:p>
            <a:endParaRPr lang="en-GB" dirty="0">
              <a:solidFill>
                <a:schemeClr val="tx1"/>
              </a:solidFill>
            </a:endParaRPr>
          </a:p>
          <a:p>
            <a:r>
              <a:rPr lang="en-GB" dirty="0">
                <a:solidFill>
                  <a:schemeClr val="tx1"/>
                </a:solidFill>
              </a:rPr>
              <a:t>Source:</a:t>
            </a:r>
            <a:r>
              <a:rPr lang="en-GB" baseline="0" dirty="0">
                <a:solidFill>
                  <a:schemeClr val="tx1"/>
                </a:solidFill>
              </a:rPr>
              <a:t> Annual report and Form 20F 2011</a:t>
            </a:r>
          </a:p>
          <a:p>
            <a:pPr marL="189401" indent="-189401">
              <a:buFont typeface="Arial" pitchFamily="34" charset="0"/>
              <a:buChar char="•"/>
            </a:pPr>
            <a:endParaRPr lang="en-GB" baseline="0" dirty="0">
              <a:solidFill>
                <a:schemeClr val="tx1"/>
              </a:solidFill>
            </a:endParaRPr>
          </a:p>
          <a:p>
            <a:pPr marL="189401" indent="-189401">
              <a:buFont typeface="Arial" pitchFamily="34" charset="0"/>
              <a:buChar char="•"/>
            </a:pPr>
            <a:r>
              <a:rPr lang="en-GB" dirty="0">
                <a:solidFill>
                  <a:schemeClr val="tx1"/>
                </a:solidFill>
              </a:rPr>
              <a:t>Value creation in our industry BP’s core activities are similar to those carried out by other global, integrated, oil and gas companies.</a:t>
            </a:r>
          </a:p>
          <a:p>
            <a:pPr marL="189401" indent="-189401">
              <a:buFont typeface="Arial" pitchFamily="34" charset="0"/>
              <a:buChar char="•"/>
            </a:pPr>
            <a:endParaRPr lang="en-GB" dirty="0">
              <a:solidFill>
                <a:schemeClr val="tx1"/>
              </a:solidFill>
            </a:endParaRPr>
          </a:p>
          <a:p>
            <a:pPr marL="189401" indent="-189401">
              <a:buFont typeface="Arial" pitchFamily="34" charset="0"/>
              <a:buChar char="•"/>
            </a:pPr>
            <a:r>
              <a:rPr lang="en-GB" dirty="0">
                <a:solidFill>
                  <a:schemeClr val="tx1"/>
                </a:solidFill>
              </a:rPr>
              <a:t>First, we acquire the rights to explore for oil and gas. When we are successful in ﬁnding hydrocarbon resources, we create value by seeking to develop them into proved reserves or by selling them on if they do not ﬁt with our strategic objectives. We often work with partners to mitigate risk or gain from complementary skills. Through disciplined execution of capital projects we then develop, extract and sell the resources. The beneﬁts are shared with governments and other partners.</a:t>
            </a:r>
          </a:p>
          <a:p>
            <a:pPr marL="189401" indent="-189401">
              <a:buFont typeface="Arial" pitchFamily="34" charset="0"/>
              <a:buChar char="•"/>
            </a:pPr>
            <a:endParaRPr lang="en-GB" dirty="0">
              <a:solidFill>
                <a:schemeClr val="tx1"/>
              </a:solidFill>
            </a:endParaRPr>
          </a:p>
          <a:p>
            <a:pPr marL="189401" indent="-189401">
              <a:buFont typeface="Arial" pitchFamily="34" charset="0"/>
              <a:buChar char="•"/>
            </a:pPr>
            <a:r>
              <a:rPr lang="en-GB" dirty="0">
                <a:solidFill>
                  <a:schemeClr val="tx1"/>
                </a:solidFill>
              </a:rPr>
              <a:t>We move oil and gas through pipelines and by ship, truck and rail. We use our skills and knowledge to ﬁnd the best routes to deliver supplies to the most attractive markets.</a:t>
            </a:r>
          </a:p>
          <a:p>
            <a:pPr marL="189401" indent="-189401">
              <a:buFont typeface="Arial" pitchFamily="34" charset="0"/>
              <a:buChar char="•"/>
            </a:pPr>
            <a:endParaRPr lang="en-GB" dirty="0">
              <a:solidFill>
                <a:schemeClr val="tx1"/>
              </a:solidFill>
            </a:endParaRPr>
          </a:p>
          <a:p>
            <a:pPr marL="189401" indent="-189401">
              <a:buFont typeface="Arial" pitchFamily="34" charset="0"/>
              <a:buChar char="•"/>
            </a:pPr>
            <a:r>
              <a:rPr lang="en-GB" dirty="0">
                <a:solidFill>
                  <a:schemeClr val="tx1"/>
                </a:solidFill>
              </a:rPr>
              <a:t>We manufacture fuels and products, creating value by seeking to operate a high-quality portfolio of well-located assets safely, reliably and efﬁciently. We use our sales and marketing skills to add value to our fuels and other products.</a:t>
            </a:r>
          </a:p>
          <a:p>
            <a:pPr marL="189401" indent="-189401">
              <a:buFont typeface="Arial" pitchFamily="34" charset="0"/>
              <a:buChar char="•"/>
            </a:pPr>
            <a:endParaRPr lang="en-GB" dirty="0">
              <a:solidFill>
                <a:schemeClr val="tx1"/>
              </a:solidFill>
            </a:endParaRPr>
          </a:p>
          <a:p>
            <a:pPr marL="189401" indent="-189401">
              <a:buFont typeface="Arial" pitchFamily="34" charset="0"/>
              <a:buChar char="•"/>
            </a:pPr>
            <a:r>
              <a:rPr lang="en-GB" dirty="0">
                <a:solidFill>
                  <a:schemeClr val="tx1"/>
                </a:solidFill>
              </a:rPr>
              <a:t>And we also invest in renewable energy sources, with a focus on biofuels and wind.</a:t>
            </a:r>
          </a:p>
          <a:p>
            <a:endParaRPr lang="en-GB" dirty="0">
              <a:solidFill>
                <a:schemeClr val="tx1"/>
              </a:solidFill>
            </a:endParaRPr>
          </a:p>
          <a:p>
            <a:r>
              <a:rPr lang="en-GB" dirty="0"/>
              <a:t>70 different countries, 80,000 people globally </a:t>
            </a:r>
          </a:p>
          <a:p>
            <a:endParaRPr lang="en-GB" dirty="0"/>
          </a:p>
        </p:txBody>
      </p:sp>
      <p:sp>
        <p:nvSpPr>
          <p:cNvPr id="4" name="Slide Number Placeholder 3"/>
          <p:cNvSpPr>
            <a:spLocks noGrp="1"/>
          </p:cNvSpPr>
          <p:nvPr>
            <p:ph type="sldNum" sz="quarter" idx="10"/>
          </p:nvPr>
        </p:nvSpPr>
        <p:spPr/>
        <p:txBody>
          <a:bodyPr/>
          <a:lstStyle/>
          <a:p>
            <a:fld id="{5E6D8BB9-96BA-427D-B6E5-A1150E359FAE}" type="slidenum">
              <a:rPr lang="en-US" smtClean="0"/>
              <a:pPr/>
              <a:t>3</a:t>
            </a:fld>
            <a:endParaRPr lang="en-US" dirty="0"/>
          </a:p>
        </p:txBody>
      </p:sp>
    </p:spTree>
    <p:extLst>
      <p:ext uri="{BB962C8B-B14F-4D97-AF65-F5344CB8AC3E}">
        <p14:creationId xmlns:p14="http://schemas.microsoft.com/office/powerpoint/2010/main" val="347664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 out 1 or 2 unusual examples they may not have expected to see e.g. Automotive Engineering,</a:t>
            </a:r>
            <a:r>
              <a:rPr lang="en-GB" baseline="0" dirty="0"/>
              <a:t> Naval Architecture, Environmental Science - briefly explain how they fit into BP</a:t>
            </a:r>
          </a:p>
          <a:p>
            <a:r>
              <a:rPr lang="en-GB" baseline="0" dirty="0"/>
              <a:t>Highlight the fact that BP is so large and complex, there is a huge range of opportunity within the company regardless of what they go on to study</a:t>
            </a:r>
            <a:endParaRPr lang="en-GB" dirty="0"/>
          </a:p>
        </p:txBody>
      </p:sp>
      <p:sp>
        <p:nvSpPr>
          <p:cNvPr id="4" name="Slide Number Placeholder 3"/>
          <p:cNvSpPr>
            <a:spLocks noGrp="1"/>
          </p:cNvSpPr>
          <p:nvPr>
            <p:ph type="sldNum" sz="quarter" idx="10"/>
          </p:nvPr>
        </p:nvSpPr>
        <p:spPr/>
        <p:txBody>
          <a:bodyPr/>
          <a:lstStyle/>
          <a:p>
            <a:fld id="{C808EA6C-9E0E-4126-AC76-DA7E07BCCD0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06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To apply to Discovery Days or Shadow an Intern in their 1</a:t>
            </a:r>
            <a:r>
              <a:rPr lang="en-GB" baseline="30000" dirty="0"/>
              <a:t>st</a:t>
            </a:r>
            <a:r>
              <a:rPr lang="en-GB" dirty="0"/>
              <a:t> or 2</a:t>
            </a:r>
            <a:r>
              <a:rPr lang="en-GB" baseline="30000" dirty="0"/>
              <a:t>nd</a:t>
            </a:r>
            <a:r>
              <a:rPr lang="en-GB" dirty="0"/>
              <a:t> year it is just</a:t>
            </a:r>
            <a:r>
              <a:rPr lang="en-GB" baseline="0" dirty="0"/>
              <a:t> an application form</a:t>
            </a:r>
          </a:p>
          <a:p>
            <a:endParaRPr lang="en-GB" baseline="0" dirty="0"/>
          </a:p>
          <a:p>
            <a:r>
              <a:rPr lang="en-GB" b="1" dirty="0"/>
              <a:t>Graduates and Interns go through the same process:</a:t>
            </a:r>
          </a:p>
          <a:p>
            <a:pPr lvl="0"/>
            <a:r>
              <a:rPr lang="en-GB" dirty="0"/>
              <a:t>Application form </a:t>
            </a:r>
          </a:p>
          <a:p>
            <a:pPr lvl="0"/>
            <a:r>
              <a:rPr lang="en-GB" dirty="0"/>
              <a:t>Online tests (numerical and verbal</a:t>
            </a:r>
            <a:r>
              <a:rPr lang="en-GB" baseline="0" dirty="0"/>
              <a:t> and SJQ</a:t>
            </a:r>
            <a:endParaRPr lang="en-GB" dirty="0"/>
          </a:p>
          <a:p>
            <a:pPr lvl="0"/>
            <a:r>
              <a:rPr lang="en-GB" dirty="0"/>
              <a:t>Telephone interview</a:t>
            </a:r>
          </a:p>
          <a:p>
            <a:pPr lvl="0"/>
            <a:r>
              <a:rPr lang="en-GB" dirty="0"/>
              <a:t>Technical interview (face to face unless overseas)</a:t>
            </a:r>
          </a:p>
          <a:p>
            <a:pPr lvl="0"/>
            <a:r>
              <a:rPr lang="en-GB" dirty="0"/>
              <a:t>Assessment centre. </a:t>
            </a:r>
          </a:p>
          <a:p>
            <a:r>
              <a:rPr lang="en-GB" dirty="0"/>
              <a:t> </a:t>
            </a:r>
          </a:p>
          <a:p>
            <a:r>
              <a:rPr lang="en-GB" dirty="0"/>
              <a:t>Candidates who are successful at the application stage will be invited to sit our online numerical and verbal tests which last 12 minutes each and are available in various languages. </a:t>
            </a:r>
          </a:p>
          <a:p>
            <a:r>
              <a:rPr lang="en-GB" dirty="0"/>
              <a:t> </a:t>
            </a:r>
          </a:p>
          <a:p>
            <a:r>
              <a:rPr lang="en-GB" dirty="0"/>
              <a:t>Telephone interview will cover personal competencies.</a:t>
            </a:r>
          </a:p>
          <a:p>
            <a:r>
              <a:rPr lang="en-GB" dirty="0"/>
              <a:t> </a:t>
            </a:r>
          </a:p>
          <a:p>
            <a:r>
              <a:rPr lang="en-GB" dirty="0"/>
              <a:t>Technical interviews and assessment centres are based around our graduate competency profile and will be held in the South East, London and Aberdeen depending on discipline.  Accommodation may be provided for long distance candidates and reasonable travel expenses will be paid subject to receipts.</a:t>
            </a:r>
          </a:p>
          <a:p>
            <a:endParaRPr lang="en-GB" dirty="0"/>
          </a:p>
          <a:p>
            <a:r>
              <a:rPr lang="en-GB" dirty="0"/>
              <a:t>To apply to an internship, students must be in their penultimate</a:t>
            </a:r>
            <a:r>
              <a:rPr lang="en-GB" baseline="0" dirty="0"/>
              <a:t> year of study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AA494DD-4124-4922-85DF-0DE6A21BE6D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079218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5388" y="195263"/>
            <a:ext cx="13366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4246563"/>
            <a:ext cx="6945313" cy="1617662"/>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ctr" eaLnBrk="0" hangingPunct="0">
              <a:defRPr sz="2000">
                <a:solidFill>
                  <a:srgbClr val="007833"/>
                </a:solidFill>
                <a:latin typeface="Univers 45 Light" pitchFamily="2" charset="0"/>
                <a:cs typeface="Arial" charset="0"/>
              </a:defRPr>
            </a:lvl1pPr>
            <a:lvl2pPr marL="742950" indent="-285750" algn="ctr" eaLnBrk="0" hangingPunct="0">
              <a:defRPr sz="2000">
                <a:solidFill>
                  <a:srgbClr val="007833"/>
                </a:solidFill>
                <a:latin typeface="Univers 45 Light" pitchFamily="2" charset="0"/>
                <a:cs typeface="Arial" charset="0"/>
              </a:defRPr>
            </a:lvl2pPr>
            <a:lvl3pPr marL="1143000" indent="-228600" algn="ctr" eaLnBrk="0" hangingPunct="0">
              <a:defRPr sz="2000">
                <a:solidFill>
                  <a:srgbClr val="007833"/>
                </a:solidFill>
                <a:latin typeface="Univers 45 Light" pitchFamily="2" charset="0"/>
                <a:cs typeface="Arial" charset="0"/>
              </a:defRPr>
            </a:lvl3pPr>
            <a:lvl4pPr marL="1600200" indent="-228600" algn="ctr" eaLnBrk="0" hangingPunct="0">
              <a:defRPr sz="2000">
                <a:solidFill>
                  <a:srgbClr val="007833"/>
                </a:solidFill>
                <a:latin typeface="Univers 45 Light" pitchFamily="2" charset="0"/>
                <a:cs typeface="Arial" charset="0"/>
              </a:defRPr>
            </a:lvl4pPr>
            <a:lvl5pPr marL="2057400" indent="-228600" algn="ctr" eaLnBrk="0" hangingPunct="0">
              <a:defRPr sz="2000">
                <a:solidFill>
                  <a:srgbClr val="007833"/>
                </a:solidFill>
                <a:latin typeface="Univers 45 Light" pitchFamily="2" charset="0"/>
                <a:cs typeface="Arial" charset="0"/>
              </a:defRPr>
            </a:lvl5pPr>
            <a:lvl6pPr marL="2514600" indent="-228600" algn="ctr" eaLnBrk="0" fontAlgn="base" hangingPunct="0">
              <a:spcBef>
                <a:spcPct val="0"/>
              </a:spcBef>
              <a:spcAft>
                <a:spcPct val="0"/>
              </a:spcAft>
              <a:defRPr sz="2000">
                <a:solidFill>
                  <a:srgbClr val="007833"/>
                </a:solidFill>
                <a:latin typeface="Univers 45 Light" pitchFamily="2" charset="0"/>
                <a:cs typeface="Arial" charset="0"/>
              </a:defRPr>
            </a:lvl6pPr>
            <a:lvl7pPr marL="2971800" indent="-228600" algn="ctr" eaLnBrk="0" fontAlgn="base" hangingPunct="0">
              <a:spcBef>
                <a:spcPct val="0"/>
              </a:spcBef>
              <a:spcAft>
                <a:spcPct val="0"/>
              </a:spcAft>
              <a:defRPr sz="2000">
                <a:solidFill>
                  <a:srgbClr val="007833"/>
                </a:solidFill>
                <a:latin typeface="Univers 45 Light" pitchFamily="2" charset="0"/>
                <a:cs typeface="Arial" charset="0"/>
              </a:defRPr>
            </a:lvl7pPr>
            <a:lvl8pPr marL="3429000" indent="-228600" algn="ctr" eaLnBrk="0" fontAlgn="base" hangingPunct="0">
              <a:spcBef>
                <a:spcPct val="0"/>
              </a:spcBef>
              <a:spcAft>
                <a:spcPct val="0"/>
              </a:spcAft>
              <a:defRPr sz="2000">
                <a:solidFill>
                  <a:srgbClr val="007833"/>
                </a:solidFill>
                <a:latin typeface="Univers 45 Light" pitchFamily="2" charset="0"/>
                <a:cs typeface="Arial" charset="0"/>
              </a:defRPr>
            </a:lvl8pPr>
            <a:lvl9pPr marL="3886200" indent="-228600" algn="ctr" eaLnBrk="0" fontAlgn="base" hangingPunct="0">
              <a:spcBef>
                <a:spcPct val="0"/>
              </a:spcBef>
              <a:spcAft>
                <a:spcPct val="0"/>
              </a:spcAft>
              <a:defRPr sz="2000">
                <a:solidFill>
                  <a:srgbClr val="007833"/>
                </a:solidFill>
                <a:latin typeface="Univers 45 Light" pitchFamily="2" charset="0"/>
                <a:cs typeface="Arial" charset="0"/>
              </a:defRPr>
            </a:lvl9pPr>
          </a:lstStyle>
          <a:p>
            <a:pPr eaLnBrk="1" fontAlgn="base" hangingPunct="1">
              <a:spcBef>
                <a:spcPct val="0"/>
              </a:spcBef>
              <a:spcAft>
                <a:spcPct val="0"/>
              </a:spcAft>
            </a:pPr>
            <a:endParaRPr lang="en-US" altLang="en-US">
              <a:latin typeface="Arial" charset="0"/>
            </a:endParaRPr>
          </a:p>
        </p:txBody>
      </p:sp>
      <p:sp>
        <p:nvSpPr>
          <p:cNvPr id="6" name="Rectangle 4"/>
          <p:cNvSpPr>
            <a:spLocks noChangeArrowheads="1"/>
          </p:cNvSpPr>
          <p:nvPr/>
        </p:nvSpPr>
        <p:spPr bwMode="auto">
          <a:xfrm>
            <a:off x="576263" y="5543550"/>
            <a:ext cx="4649787"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lgn="ctr" eaLnBrk="0" hangingPunct="0">
              <a:defRPr sz="2000">
                <a:solidFill>
                  <a:srgbClr val="007833"/>
                </a:solidFill>
                <a:latin typeface="Univers 45 Light" pitchFamily="2" charset="0"/>
                <a:cs typeface="Arial" charset="0"/>
              </a:defRPr>
            </a:lvl1pPr>
            <a:lvl2pPr marL="742950" indent="-285750" algn="ctr" eaLnBrk="0" hangingPunct="0">
              <a:defRPr sz="2000">
                <a:solidFill>
                  <a:srgbClr val="007833"/>
                </a:solidFill>
                <a:latin typeface="Univers 45 Light" pitchFamily="2" charset="0"/>
                <a:cs typeface="Arial" charset="0"/>
              </a:defRPr>
            </a:lvl2pPr>
            <a:lvl3pPr marL="1143000" indent="-228600" algn="ctr" eaLnBrk="0" hangingPunct="0">
              <a:defRPr sz="2000">
                <a:solidFill>
                  <a:srgbClr val="007833"/>
                </a:solidFill>
                <a:latin typeface="Univers 45 Light" pitchFamily="2" charset="0"/>
                <a:cs typeface="Arial" charset="0"/>
              </a:defRPr>
            </a:lvl3pPr>
            <a:lvl4pPr marL="1600200" indent="-228600" algn="ctr" eaLnBrk="0" hangingPunct="0">
              <a:defRPr sz="2000">
                <a:solidFill>
                  <a:srgbClr val="007833"/>
                </a:solidFill>
                <a:latin typeface="Univers 45 Light" pitchFamily="2" charset="0"/>
                <a:cs typeface="Arial" charset="0"/>
              </a:defRPr>
            </a:lvl4pPr>
            <a:lvl5pPr marL="2057400" indent="-228600" algn="ctr" eaLnBrk="0" hangingPunct="0">
              <a:defRPr sz="2000">
                <a:solidFill>
                  <a:srgbClr val="007833"/>
                </a:solidFill>
                <a:latin typeface="Univers 45 Light" pitchFamily="2" charset="0"/>
                <a:cs typeface="Arial" charset="0"/>
              </a:defRPr>
            </a:lvl5pPr>
            <a:lvl6pPr marL="2514600" indent="-228600" algn="ctr" eaLnBrk="0" fontAlgn="base" hangingPunct="0">
              <a:spcBef>
                <a:spcPct val="0"/>
              </a:spcBef>
              <a:spcAft>
                <a:spcPct val="0"/>
              </a:spcAft>
              <a:defRPr sz="2000">
                <a:solidFill>
                  <a:srgbClr val="007833"/>
                </a:solidFill>
                <a:latin typeface="Univers 45 Light" pitchFamily="2" charset="0"/>
                <a:cs typeface="Arial" charset="0"/>
              </a:defRPr>
            </a:lvl6pPr>
            <a:lvl7pPr marL="2971800" indent="-228600" algn="ctr" eaLnBrk="0" fontAlgn="base" hangingPunct="0">
              <a:spcBef>
                <a:spcPct val="0"/>
              </a:spcBef>
              <a:spcAft>
                <a:spcPct val="0"/>
              </a:spcAft>
              <a:defRPr sz="2000">
                <a:solidFill>
                  <a:srgbClr val="007833"/>
                </a:solidFill>
                <a:latin typeface="Univers 45 Light" pitchFamily="2" charset="0"/>
                <a:cs typeface="Arial" charset="0"/>
              </a:defRPr>
            </a:lvl7pPr>
            <a:lvl8pPr marL="3429000" indent="-228600" algn="ctr" eaLnBrk="0" fontAlgn="base" hangingPunct="0">
              <a:spcBef>
                <a:spcPct val="0"/>
              </a:spcBef>
              <a:spcAft>
                <a:spcPct val="0"/>
              </a:spcAft>
              <a:defRPr sz="2000">
                <a:solidFill>
                  <a:srgbClr val="007833"/>
                </a:solidFill>
                <a:latin typeface="Univers 45 Light" pitchFamily="2" charset="0"/>
                <a:cs typeface="Arial" charset="0"/>
              </a:defRPr>
            </a:lvl8pPr>
            <a:lvl9pPr marL="3886200" indent="-228600" algn="ctr" eaLnBrk="0" fontAlgn="base" hangingPunct="0">
              <a:spcBef>
                <a:spcPct val="0"/>
              </a:spcBef>
              <a:spcAft>
                <a:spcPct val="0"/>
              </a:spcAft>
              <a:defRPr sz="2000">
                <a:solidFill>
                  <a:srgbClr val="007833"/>
                </a:solidFill>
                <a:latin typeface="Univers 45 Light" pitchFamily="2" charset="0"/>
                <a:cs typeface="Arial" charset="0"/>
              </a:defRPr>
            </a:lvl9pPr>
          </a:lstStyle>
          <a:p>
            <a:pPr eaLnBrk="1" fontAlgn="base" hangingPunct="1">
              <a:spcBef>
                <a:spcPct val="0"/>
              </a:spcBef>
              <a:spcAft>
                <a:spcPct val="0"/>
              </a:spcAft>
            </a:pPr>
            <a:endParaRPr lang="en-US" altLang="en-US">
              <a:latin typeface="Arial" charset="0"/>
            </a:endParaRPr>
          </a:p>
        </p:txBody>
      </p:sp>
      <p:sp>
        <p:nvSpPr>
          <p:cNvPr id="827395" name="Rectangle 3"/>
          <p:cNvSpPr>
            <a:spLocks noGrp="1" noChangeArrowheads="1"/>
          </p:cNvSpPr>
          <p:nvPr>
            <p:ph type="ctrTitle"/>
          </p:nvPr>
        </p:nvSpPr>
        <p:spPr>
          <a:xfrm>
            <a:off x="0" y="4251325"/>
            <a:ext cx="6945313" cy="1612900"/>
          </a:xfrm>
        </p:spPr>
        <p:txBody>
          <a:bodyPr lIns="576000" rIns="36000" bIns="360000"/>
          <a:lstStyle>
            <a:lvl1pPr>
              <a:defRPr sz="2800">
                <a:latin typeface="Univers Next W1G for BP Light" pitchFamily="34" charset="0"/>
              </a:defRPr>
            </a:lvl1pPr>
          </a:lstStyle>
          <a:p>
            <a:pPr lvl="0"/>
            <a:r>
              <a:rPr lang="en-US" noProof="0"/>
              <a:t>Click to edit Master title style</a:t>
            </a:r>
            <a:endParaRPr lang="en-GB" noProof="0" dirty="0"/>
          </a:p>
        </p:txBody>
      </p:sp>
      <p:sp>
        <p:nvSpPr>
          <p:cNvPr id="827398" name="Rectangle 6"/>
          <p:cNvSpPr>
            <a:spLocks noGrp="1" noChangeArrowheads="1"/>
          </p:cNvSpPr>
          <p:nvPr>
            <p:ph type="subTitle" sz="quarter" idx="1"/>
          </p:nvPr>
        </p:nvSpPr>
        <p:spPr>
          <a:xfrm>
            <a:off x="577850" y="5543550"/>
            <a:ext cx="4664075" cy="647700"/>
          </a:xfrm>
          <a:solidFill>
            <a:schemeClr val="accent3"/>
          </a:solidFill>
          <a:extLst/>
        </p:spPr>
        <p:txBody>
          <a:bodyPr wrap="none" lIns="91440" tIns="45720" rIns="36000" anchor="ctr"/>
          <a:lstStyle>
            <a:lvl1pPr marL="0" indent="0">
              <a:lnSpc>
                <a:spcPct val="90000"/>
              </a:lnSpc>
              <a:spcBef>
                <a:spcPct val="0"/>
              </a:spcBef>
              <a:buClr>
                <a:schemeClr val="bg1"/>
              </a:buClr>
              <a:buFontTx/>
              <a:buNone/>
              <a:defRPr sz="1600">
                <a:solidFill>
                  <a:schemeClr val="tx2"/>
                </a:solidFill>
                <a:latin typeface="Univers Next W1G for BP Light" pitchFamily="34" charset="0"/>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8862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spcBef>
                <a:spcPts val="1200"/>
              </a:spcBef>
              <a:defRPr/>
            </a:lvl1pPr>
            <a:lvl2pPr>
              <a:spcBef>
                <a:spcPts val="600"/>
              </a:spcBef>
              <a:defRPr sz="1600"/>
            </a:lvl2pPr>
            <a:lvl3pPr>
              <a:spcBef>
                <a:spcPts val="600"/>
              </a:spcBef>
              <a:defRPr sz="1600"/>
            </a:lvl3pPr>
            <a:lvl4pPr>
              <a:spcBef>
                <a:spcPts val="600"/>
              </a:spcBef>
              <a:defRPr sz="1600"/>
            </a:lvl4pPr>
            <a:lvl5pPr>
              <a:spcBef>
                <a:spcPts val="600"/>
              </a:spcBef>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660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4513" y="1484784"/>
            <a:ext cx="3565525" cy="4749800"/>
          </a:xfrm>
        </p:spPr>
        <p:txBody>
          <a:bodyPr/>
          <a:lstStyle>
            <a:lvl1pPr>
              <a:spcBef>
                <a:spcPts val="800"/>
              </a:spcBef>
              <a:defRPr sz="1600"/>
            </a:lvl1pPr>
            <a:lvl2pPr>
              <a:spcBef>
                <a:spcPts val="800"/>
              </a:spcBef>
              <a:defRPr sz="1600"/>
            </a:lvl2pPr>
            <a:lvl3pPr>
              <a:spcBef>
                <a:spcPts val="800"/>
              </a:spcBef>
              <a:defRPr sz="1600"/>
            </a:lvl3pPr>
            <a:lvl4pPr>
              <a:spcBef>
                <a:spcPts val="800"/>
              </a:spcBef>
              <a:defRPr sz="1600"/>
            </a:lvl4pPr>
            <a:lvl5pPr>
              <a:spcBef>
                <a:spcPts val="8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62438" y="1484784"/>
            <a:ext cx="3565525" cy="4749800"/>
          </a:xfrm>
        </p:spPr>
        <p:txBody>
          <a:bodyPr/>
          <a:lstStyle>
            <a:lvl1pPr>
              <a:spcBef>
                <a:spcPts val="800"/>
              </a:spcBef>
              <a:defRPr sz="1600"/>
            </a:lvl1pPr>
            <a:lvl2pPr>
              <a:spcBef>
                <a:spcPts val="800"/>
              </a:spcBef>
              <a:defRPr sz="1600"/>
            </a:lvl2pPr>
            <a:lvl3pPr>
              <a:spcBef>
                <a:spcPts val="800"/>
              </a:spcBef>
              <a:defRPr sz="1600"/>
            </a:lvl3pPr>
            <a:lvl4pPr>
              <a:spcBef>
                <a:spcPts val="800"/>
              </a:spcBef>
              <a:defRPr sz="1600"/>
            </a:lvl4pPr>
            <a:lvl5pPr>
              <a:spcBef>
                <a:spcPts val="80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3295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dirty="0"/>
              <a:t>Click to edit Master title style</a:t>
            </a:r>
            <a:endParaRPr lang="en-GB" dirty="0"/>
          </a:p>
        </p:txBody>
      </p:sp>
      <p:sp>
        <p:nvSpPr>
          <p:cNvPr id="3" name="Chart Placeholder 2"/>
          <p:cNvSpPr>
            <a:spLocks noGrp="1"/>
          </p:cNvSpPr>
          <p:nvPr>
            <p:ph type="chart" idx="1"/>
          </p:nvPr>
        </p:nvSpPr>
        <p:spPr>
          <a:xfrm>
            <a:off x="539750" y="1988840"/>
            <a:ext cx="7288213" cy="4210050"/>
          </a:xfrm>
        </p:spPr>
        <p:txBody>
          <a:bodyPr/>
          <a:lstStyle>
            <a:lvl1pPr>
              <a:defRPr sz="1600"/>
            </a:lvl1pPr>
          </a:lstStyle>
          <a:p>
            <a:pPr lvl="0"/>
            <a:r>
              <a:rPr lang="en-US" noProof="0" dirty="0"/>
              <a:t>Click icon to add chart</a:t>
            </a:r>
            <a:endParaRPr lang="en-GB" noProof="0" dirty="0"/>
          </a:p>
        </p:txBody>
      </p:sp>
    </p:spTree>
    <p:extLst>
      <p:ext uri="{BB962C8B-B14F-4D97-AF65-F5344CB8AC3E}">
        <p14:creationId xmlns:p14="http://schemas.microsoft.com/office/powerpoint/2010/main" val="3433774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dirty="0"/>
          </a:p>
        </p:txBody>
      </p:sp>
      <p:sp>
        <p:nvSpPr>
          <p:cNvPr id="3" name="Chart Placeholder 2"/>
          <p:cNvSpPr>
            <a:spLocks noGrp="1"/>
          </p:cNvSpPr>
          <p:nvPr>
            <p:ph type="chart" sz="half" idx="1"/>
          </p:nvPr>
        </p:nvSpPr>
        <p:spPr>
          <a:xfrm>
            <a:off x="544513" y="1484784"/>
            <a:ext cx="3565525" cy="47498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4262438" y="1484784"/>
            <a:ext cx="3565525" cy="474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7895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7829550" cy="930275"/>
          </a:xfrm>
        </p:spPr>
        <p:txBody>
          <a:bodyPr/>
          <a:lstStyle/>
          <a:p>
            <a:r>
              <a:rPr lang="en-US"/>
              <a:t>Click to edit Master title style</a:t>
            </a:r>
            <a:endParaRPr lang="en-GB" dirty="0"/>
          </a:p>
        </p:txBody>
      </p:sp>
      <p:sp>
        <p:nvSpPr>
          <p:cNvPr id="3" name="Table Placeholder 2"/>
          <p:cNvSpPr>
            <a:spLocks noGrp="1"/>
          </p:cNvSpPr>
          <p:nvPr>
            <p:ph type="tbl" idx="1"/>
          </p:nvPr>
        </p:nvSpPr>
        <p:spPr>
          <a:xfrm>
            <a:off x="544513" y="1736725"/>
            <a:ext cx="7283450" cy="4644603"/>
          </a:xfrm>
        </p:spPr>
        <p:txBody>
          <a:bodyPr/>
          <a:lstStyle/>
          <a:p>
            <a:pPr lvl="0"/>
            <a:r>
              <a:rPr lang="en-US" noProof="0" dirty="0"/>
              <a:t>Click icon to add table</a:t>
            </a:r>
            <a:endParaRPr lang="en-GB" noProof="0" dirty="0"/>
          </a:p>
        </p:txBody>
      </p:sp>
    </p:spTree>
    <p:extLst>
      <p:ext uri="{BB962C8B-B14F-4D97-AF65-F5344CB8AC3E}">
        <p14:creationId xmlns:p14="http://schemas.microsoft.com/office/powerpoint/2010/main" val="345228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_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473056" y="2130425"/>
            <a:ext cx="4931263" cy="959249"/>
          </a:xfrm>
          <a:prstGeom prst="rect">
            <a:avLst/>
          </a:prstGeom>
        </p:spPr>
        <p:txBody>
          <a:bodyPr tIns="0" rIns="0" bIns="0" anchor="t" anchorCtr="0">
            <a:noAutofit/>
          </a:bodyPr>
          <a:lstStyle>
            <a:lvl1pPr>
              <a:defRPr sz="3600">
                <a:solidFill>
                  <a:schemeClr val="tx1">
                    <a:lumMod val="50000"/>
                    <a:lumOff val="50000"/>
                  </a:schemeClr>
                </a:solidFill>
                <a:latin typeface="Arial"/>
                <a:cs typeface="Arial"/>
              </a:defRPr>
            </a:lvl1pPr>
          </a:lstStyle>
          <a:p>
            <a:r>
              <a:rPr lang="en-GB" dirty="0"/>
              <a:t>Title to go here</a:t>
            </a:r>
            <a:endParaRPr lang="en-US" dirty="0"/>
          </a:p>
        </p:txBody>
      </p:sp>
    </p:spTree>
    <p:extLst>
      <p:ext uri="{BB962C8B-B14F-4D97-AF65-F5344CB8AC3E}">
        <p14:creationId xmlns:p14="http://schemas.microsoft.com/office/powerpoint/2010/main" val="6555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1" name="Picture 10" descr="PowerPoint_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68599" y="728940"/>
            <a:ext cx="8229600" cy="1143000"/>
          </a:xfrm>
          <a:prstGeom prst="rect">
            <a:avLst/>
          </a:prstGeom>
        </p:spPr>
        <p:txBody>
          <a:bodyPr lIns="0" tIns="0" rIns="0" bIns="0" anchor="t" anchorCtr="0">
            <a:noAutofit/>
          </a:bodyPr>
          <a:lstStyle>
            <a:lvl1pPr algn="l">
              <a:defRPr sz="6000">
                <a:solidFill>
                  <a:srgbClr val="008B39"/>
                </a:solidFill>
                <a:latin typeface="Arial"/>
              </a:defRPr>
            </a:lvl1pPr>
          </a:lstStyle>
          <a:p>
            <a:r>
              <a:rPr lang="en-GB" dirty="0"/>
              <a:t>Title</a:t>
            </a:r>
            <a:endParaRPr lang="en-US" dirty="0"/>
          </a:p>
        </p:txBody>
      </p:sp>
      <p:sp>
        <p:nvSpPr>
          <p:cNvPr id="3" name="Content Placeholder 2"/>
          <p:cNvSpPr>
            <a:spLocks noGrp="1"/>
          </p:cNvSpPr>
          <p:nvPr>
            <p:ph idx="1" hasCustomPrompt="1"/>
          </p:nvPr>
        </p:nvSpPr>
        <p:spPr>
          <a:xfrm>
            <a:off x="568599" y="3796497"/>
            <a:ext cx="8229600" cy="1922423"/>
          </a:xfrm>
          <a:prstGeom prst="rect">
            <a:avLst/>
          </a:prstGeom>
        </p:spPr>
        <p:txBody>
          <a:bodyPr>
            <a:normAutofit/>
          </a:bodyPr>
          <a:lstStyle>
            <a:lvl1pPr>
              <a:defRPr sz="1400">
                <a:solidFill>
                  <a:schemeClr val="tx1">
                    <a:lumMod val="50000"/>
                    <a:lumOff val="50000"/>
                  </a:schemeClr>
                </a:solidFill>
                <a:latin typeface="Arial"/>
              </a:defRPr>
            </a:lvl1pPr>
            <a:lvl2pPr>
              <a:defRPr sz="1400">
                <a:solidFill>
                  <a:schemeClr val="tx1">
                    <a:lumMod val="50000"/>
                    <a:lumOff val="50000"/>
                  </a:schemeClr>
                </a:solidFill>
                <a:latin typeface="Arial"/>
              </a:defRPr>
            </a:lvl2pPr>
            <a:lvl3pPr>
              <a:defRPr sz="1400">
                <a:solidFill>
                  <a:schemeClr val="tx1">
                    <a:lumMod val="50000"/>
                    <a:lumOff val="50000"/>
                  </a:schemeClr>
                </a:solidFill>
                <a:latin typeface="Arial"/>
              </a:defRPr>
            </a:lvl3pPr>
            <a:lvl4pPr>
              <a:defRPr sz="1400">
                <a:solidFill>
                  <a:schemeClr val="tx1">
                    <a:lumMod val="50000"/>
                    <a:lumOff val="50000"/>
                  </a:schemeClr>
                </a:solidFill>
                <a:latin typeface="Arial"/>
              </a:defRPr>
            </a:lvl4pPr>
            <a:lvl5pPr>
              <a:defRPr sz="1400">
                <a:solidFill>
                  <a:schemeClr val="tx1">
                    <a:lumMod val="50000"/>
                    <a:lumOff val="50000"/>
                  </a:schemeClr>
                </a:solidFill>
                <a:latin typeface="Arial"/>
              </a:defRPr>
            </a:lvl5pPr>
          </a:lstStyle>
          <a:p>
            <a:pPr lvl="0"/>
            <a:r>
              <a:rPr lang="en-GB" dirty="0"/>
              <a:t>Bullets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40814C2C-B186-4A4B-8A18-A7F46BAAF4AF}" type="datetimeFigureOut">
              <a:rPr lang="en-US" sz="1800" smtClean="0">
                <a:solidFill>
                  <a:prstClr val="black"/>
                </a:solidFill>
                <a:latin typeface="Calibri"/>
                <a:cs typeface="+mn-cs"/>
              </a:rPr>
              <a:pPr defTabSz="457200" fontAlgn="auto">
                <a:spcBef>
                  <a:spcPts val="0"/>
                </a:spcBef>
                <a:spcAft>
                  <a:spcPts val="0"/>
                </a:spcAft>
              </a:pPr>
              <a:t>2/19/2018</a:t>
            </a:fld>
            <a:endParaRPr lang="en-US" sz="180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a:solidFill>
                <a:prstClr val="black"/>
              </a:solidFill>
              <a:latin typeface="Calibri"/>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81F3ED73-DC99-494D-B2B3-C981B69CA655}" type="slidenum">
              <a:rPr lang="en-US" sz="1800" smtClean="0">
                <a:solidFill>
                  <a:prstClr val="black"/>
                </a:solidFill>
                <a:latin typeface="Calibri"/>
                <a:cs typeface="+mn-cs"/>
              </a:rPr>
              <a:pPr defTabSz="457200" fontAlgn="auto">
                <a:spcBef>
                  <a:spcPts val="0"/>
                </a:spcBef>
                <a:spcAft>
                  <a:spcPts val="0"/>
                </a:spcAft>
              </a:pPr>
              <a:t>‹#›</a:t>
            </a:fld>
            <a:endParaRPr lang="en-US" sz="1800">
              <a:solidFill>
                <a:prstClr val="black"/>
              </a:solidFill>
              <a:latin typeface="Calibri"/>
              <a:cs typeface="+mn-cs"/>
            </a:endParaRPr>
          </a:p>
        </p:txBody>
      </p:sp>
      <p:sp>
        <p:nvSpPr>
          <p:cNvPr id="8" name="Text Placeholder 7"/>
          <p:cNvSpPr>
            <a:spLocks noGrp="1"/>
          </p:cNvSpPr>
          <p:nvPr>
            <p:ph type="body" sz="quarter" idx="13" hasCustomPrompt="1"/>
          </p:nvPr>
        </p:nvSpPr>
        <p:spPr>
          <a:xfrm>
            <a:off x="568599" y="1871940"/>
            <a:ext cx="8229600" cy="577754"/>
          </a:xfrm>
          <a:prstGeom prst="rect">
            <a:avLst/>
          </a:prstGeom>
        </p:spPr>
        <p:txBody>
          <a:bodyPr lIns="0" tIns="0" rIns="0" bIns="0">
            <a:noAutofit/>
          </a:bodyPr>
          <a:lstStyle>
            <a:lvl1pPr marL="0" indent="0">
              <a:buFontTx/>
              <a:buNone/>
              <a:defRPr>
                <a:solidFill>
                  <a:srgbClr val="68B133"/>
                </a:solidFill>
              </a:defRPr>
            </a:lvl1pPr>
          </a:lstStyle>
          <a:p>
            <a:pPr lvl="0"/>
            <a:r>
              <a:rPr lang="en-GB" dirty="0"/>
              <a:t>Subhead</a:t>
            </a:r>
            <a:endParaRPr lang="en-US" dirty="0"/>
          </a:p>
        </p:txBody>
      </p:sp>
      <p:sp>
        <p:nvSpPr>
          <p:cNvPr id="10" name="Text Placeholder 9"/>
          <p:cNvSpPr>
            <a:spLocks noGrp="1"/>
          </p:cNvSpPr>
          <p:nvPr>
            <p:ph type="body" sz="quarter" idx="14" hasCustomPrompt="1"/>
          </p:nvPr>
        </p:nvSpPr>
        <p:spPr>
          <a:xfrm>
            <a:off x="568599" y="2584632"/>
            <a:ext cx="8229600" cy="1211866"/>
          </a:xfrm>
          <a:prstGeom prst="rect">
            <a:avLst/>
          </a:prstGeom>
        </p:spPr>
        <p:txBody>
          <a:bodyPr lIns="0" tIns="0" rIns="0" bIns="0">
            <a:noAutofit/>
          </a:bodyPr>
          <a:lstStyle>
            <a:lvl1pPr marL="0" indent="0">
              <a:buFontTx/>
              <a:buNone/>
              <a:defRPr sz="1400">
                <a:solidFill>
                  <a:schemeClr val="tx1">
                    <a:lumMod val="50000"/>
                    <a:lumOff val="50000"/>
                  </a:schemeClr>
                </a:solidFill>
                <a:latin typeface="Arial"/>
                <a:cs typeface="Arial"/>
              </a:defRPr>
            </a:lvl1pPr>
          </a:lstStyle>
          <a:p>
            <a:pPr lvl="0"/>
            <a:r>
              <a:rPr lang="en-GB" dirty="0"/>
              <a:t>Body copy</a:t>
            </a:r>
            <a:endParaRPr lang="en-US" dirty="0"/>
          </a:p>
        </p:txBody>
      </p:sp>
    </p:spTree>
    <p:extLst>
      <p:ext uri="{BB962C8B-B14F-4D97-AF65-F5344CB8AC3E}">
        <p14:creationId xmlns:p14="http://schemas.microsoft.com/office/powerpoint/2010/main" val="356429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6563" y="133350"/>
            <a:ext cx="9080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7463" y="230188"/>
            <a:ext cx="7829551" cy="93027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5"/>
          <p:cNvSpPr>
            <a:spLocks noGrp="1" noChangeArrowheads="1"/>
          </p:cNvSpPr>
          <p:nvPr>
            <p:ph type="body" idx="1"/>
          </p:nvPr>
        </p:nvSpPr>
        <p:spPr bwMode="auto">
          <a:xfrm>
            <a:off x="544513" y="1484313"/>
            <a:ext cx="728345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0220014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rtl="0" eaLnBrk="1" fontAlgn="base" hangingPunct="1">
        <a:lnSpc>
          <a:spcPct val="90000"/>
        </a:lnSpc>
        <a:spcBef>
          <a:spcPct val="0"/>
        </a:spcBef>
        <a:spcAft>
          <a:spcPct val="0"/>
        </a:spcAft>
        <a:defRPr sz="2400">
          <a:solidFill>
            <a:schemeClr val="bg1"/>
          </a:solidFill>
          <a:latin typeface="Univers Next W1G for BP Light" pitchFamily="34" charset="0"/>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cs typeface="Arial" charset="0"/>
        </a:defRPr>
      </a:lvl2pPr>
      <a:lvl3pPr algn="l" rtl="0" eaLnBrk="1" fontAlgn="base" hangingPunct="1">
        <a:lnSpc>
          <a:spcPct val="90000"/>
        </a:lnSpc>
        <a:spcBef>
          <a:spcPct val="0"/>
        </a:spcBef>
        <a:spcAft>
          <a:spcPct val="0"/>
        </a:spcAft>
        <a:defRPr sz="2800">
          <a:solidFill>
            <a:schemeClr val="bg1"/>
          </a:solidFill>
          <a:latin typeface="Arial" charset="0"/>
          <a:cs typeface="Arial" charset="0"/>
        </a:defRPr>
      </a:lvl3pPr>
      <a:lvl4pPr algn="l" rtl="0" eaLnBrk="1" fontAlgn="base" hangingPunct="1">
        <a:lnSpc>
          <a:spcPct val="90000"/>
        </a:lnSpc>
        <a:spcBef>
          <a:spcPct val="0"/>
        </a:spcBef>
        <a:spcAft>
          <a:spcPct val="0"/>
        </a:spcAft>
        <a:defRPr sz="2800">
          <a:solidFill>
            <a:schemeClr val="bg1"/>
          </a:solidFill>
          <a:latin typeface="Arial" charset="0"/>
          <a:cs typeface="Arial" charset="0"/>
        </a:defRPr>
      </a:lvl4pPr>
      <a:lvl5pPr algn="l" rtl="0" eaLnBrk="1" fontAlgn="base" hangingPunct="1">
        <a:lnSpc>
          <a:spcPct val="90000"/>
        </a:lnSpc>
        <a:spcBef>
          <a:spcPct val="0"/>
        </a:spcBef>
        <a:spcAft>
          <a:spcPct val="0"/>
        </a:spcAft>
        <a:defRPr sz="2800">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p:titleStyle>
    <p:bodyStyle>
      <a:lvl1pPr marL="274638" indent="-274638" algn="l" rtl="0" eaLnBrk="1" fontAlgn="base" hangingPunct="1">
        <a:spcBef>
          <a:spcPts val="1200"/>
        </a:spcBef>
        <a:spcAft>
          <a:spcPct val="0"/>
        </a:spcAft>
        <a:buClr>
          <a:srgbClr val="99CC00"/>
        </a:buClr>
        <a:buFont typeface="Univers 45 Light" pitchFamily="2" charset="0"/>
        <a:buChar char="•"/>
        <a:defRPr>
          <a:solidFill>
            <a:schemeClr val="tx1"/>
          </a:solidFill>
          <a:latin typeface="Univers Next W1G for BP Light" pitchFamily="34" charset="0"/>
          <a:ea typeface="+mn-ea"/>
          <a:cs typeface="+mn-cs"/>
        </a:defRPr>
      </a:lvl1pPr>
      <a:lvl2pPr marL="549275" indent="-273050"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2pPr>
      <a:lvl3pPr marL="808038" indent="-257175"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3pPr>
      <a:lvl4pPr marL="1082675" indent="-273050"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4pPr>
      <a:lvl5pPr marL="1355725" indent="-271463"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5pPr>
      <a:lvl6pPr marL="18129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740346"/>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3056" y="1966651"/>
            <a:ext cx="4931263" cy="959249"/>
          </a:xfrm>
        </p:spPr>
        <p:txBody>
          <a:bodyPr/>
          <a:lstStyle/>
          <a:p>
            <a:r>
              <a:rPr lang="en-GB" dirty="0"/>
              <a:t>STEM In BP</a:t>
            </a:r>
          </a:p>
        </p:txBody>
      </p:sp>
    </p:spTree>
    <p:extLst>
      <p:ext uri="{BB962C8B-B14F-4D97-AF65-F5344CB8AC3E}">
        <p14:creationId xmlns:p14="http://schemas.microsoft.com/office/powerpoint/2010/main" val="386865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001C629B-DE01-4A4A-A986-8C0F57AA4419}"/>
              </a:ext>
            </a:extLst>
          </p:cNvPr>
          <p:cNvSpPr>
            <a:spLocks noGrp="1"/>
          </p:cNvSpPr>
          <p:nvPr>
            <p:ph type="body" sz="quarter" idx="13"/>
          </p:nvPr>
        </p:nvSpPr>
        <p:spPr>
          <a:xfrm>
            <a:off x="1734838" y="71499"/>
            <a:ext cx="8229600" cy="577754"/>
          </a:xfrm>
        </p:spPr>
        <p:txBody>
          <a:bodyPr/>
          <a:lstStyle/>
          <a:p>
            <a:r>
              <a:rPr lang="en-GB" dirty="0"/>
              <a:t>Introduction &amp; Career Overview</a:t>
            </a:r>
          </a:p>
        </p:txBody>
      </p:sp>
      <p:pic>
        <p:nvPicPr>
          <p:cNvPr id="6" name="Picture 5">
            <a:extLst>
              <a:ext uri="{FF2B5EF4-FFF2-40B4-BE49-F238E27FC236}">
                <a16:creationId xmlns:a16="http://schemas.microsoft.com/office/drawing/2014/main" xmlns="" id="{B91C36E3-C7B7-44DE-B17C-BA7857FF1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7895">
            <a:off x="2989845" y="4699166"/>
            <a:ext cx="2098255" cy="1571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Users\cogybq\Desktop\Development-Banner.jpg">
            <a:extLst>
              <a:ext uri="{FF2B5EF4-FFF2-40B4-BE49-F238E27FC236}">
                <a16:creationId xmlns:a16="http://schemas.microsoft.com/office/drawing/2014/main" xmlns="" id="{2E7A5923-017C-407C-B6AB-4AC9ABEBF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977"/>
          <a:stretch/>
        </p:blipFill>
        <p:spPr bwMode="auto">
          <a:xfrm>
            <a:off x="2563506" y="1262477"/>
            <a:ext cx="2625239" cy="1445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Slide Number Placeholder 3">
            <a:extLst>
              <a:ext uri="{FF2B5EF4-FFF2-40B4-BE49-F238E27FC236}">
                <a16:creationId xmlns:a16="http://schemas.microsoft.com/office/drawing/2014/main" xmlns="" id="{2B4A7869-8A25-4BEB-B8D3-18FDE271D204}"/>
              </a:ext>
            </a:extLst>
          </p:cNvPr>
          <p:cNvSpPr>
            <a:spLocks noGrp="1"/>
          </p:cNvSpPr>
          <p:nvPr>
            <p:ph type="sldNum" sz="quarter" idx="4294967295"/>
          </p:nvPr>
        </p:nvSpPr>
        <p:spPr>
          <a:xfrm>
            <a:off x="8688834" y="6216352"/>
            <a:ext cx="347662" cy="476250"/>
          </a:xfrm>
          <a:prstGeom prst="rect">
            <a:avLst/>
          </a:prstGeom>
        </p:spPr>
        <p:txBody>
          <a:bodyPr/>
          <a:lstStyle/>
          <a:p>
            <a:pPr>
              <a:defRPr/>
            </a:pPr>
            <a:fld id="{34CB879A-E115-4CDA-94C6-2DA99C834DF5}" type="slidenum">
              <a:rPr lang="en-GB" smtClean="0"/>
              <a:pPr>
                <a:defRPr/>
              </a:pPr>
              <a:t>2</a:t>
            </a:fld>
            <a:endParaRPr lang="en-GB" dirty="0"/>
          </a:p>
        </p:txBody>
      </p:sp>
      <p:pic>
        <p:nvPicPr>
          <p:cNvPr id="9" name="Picture 2" descr="C:\Users\cogybq\Desktop\10389710_10154506864410182_4828489264238237430_n.jpg">
            <a:extLst>
              <a:ext uri="{FF2B5EF4-FFF2-40B4-BE49-F238E27FC236}">
                <a16:creationId xmlns:a16="http://schemas.microsoft.com/office/drawing/2014/main" xmlns="" id="{74FAD21C-09AD-4575-AEDA-50C96E4F0A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87310">
            <a:off x="505185" y="2915630"/>
            <a:ext cx="2405314" cy="1803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Content Placeholder 2">
            <a:extLst>
              <a:ext uri="{FF2B5EF4-FFF2-40B4-BE49-F238E27FC236}">
                <a16:creationId xmlns:a16="http://schemas.microsoft.com/office/drawing/2014/main" xmlns="" id="{79F3C342-A4EA-43AE-A249-54600547888E}"/>
              </a:ext>
            </a:extLst>
          </p:cNvPr>
          <p:cNvSpPr>
            <a:spLocks noGrp="1"/>
          </p:cNvSpPr>
          <p:nvPr>
            <p:ph idx="1"/>
          </p:nvPr>
        </p:nvSpPr>
        <p:spPr>
          <a:xfrm>
            <a:off x="5559827" y="836712"/>
            <a:ext cx="3075055" cy="4847155"/>
          </a:xfrm>
        </p:spPr>
        <p:txBody>
          <a:bodyPr>
            <a:normAutofit fontScale="92500" lnSpcReduction="10000"/>
          </a:bodyPr>
          <a:lstStyle/>
          <a:p>
            <a:pPr marL="0" indent="0">
              <a:buNone/>
            </a:pPr>
            <a:r>
              <a:rPr lang="en-GB" altLang="en-US" sz="1600" dirty="0">
                <a:solidFill>
                  <a:srgbClr val="00B050"/>
                </a:solidFill>
              </a:rPr>
              <a:t>	</a:t>
            </a:r>
            <a:r>
              <a:rPr lang="en-GB" altLang="en-US" sz="1700" b="1" u="sng" dirty="0">
                <a:solidFill>
                  <a:srgbClr val="00B050"/>
                </a:solidFill>
              </a:rPr>
              <a:t>Study</a:t>
            </a:r>
          </a:p>
          <a:p>
            <a:r>
              <a:rPr lang="en-GB" altLang="en-US" sz="1600" dirty="0">
                <a:solidFill>
                  <a:schemeClr val="tx1"/>
                </a:solidFill>
              </a:rPr>
              <a:t>Aberdeen Grammar</a:t>
            </a:r>
          </a:p>
          <a:p>
            <a:r>
              <a:rPr lang="en-GB" altLang="en-US" sz="1600" dirty="0">
                <a:solidFill>
                  <a:schemeClr val="tx1"/>
                </a:solidFill>
              </a:rPr>
              <a:t>Degree – RGU MEng Mechanical Engineering (Fast-track)</a:t>
            </a:r>
          </a:p>
          <a:p>
            <a:r>
              <a:rPr lang="en-GB" altLang="en-US" sz="1600" dirty="0">
                <a:solidFill>
                  <a:schemeClr val="tx1"/>
                </a:solidFill>
              </a:rPr>
              <a:t>Started Graduate Job with BP - September 2015</a:t>
            </a:r>
          </a:p>
          <a:p>
            <a:pPr marL="0" indent="0">
              <a:buNone/>
            </a:pPr>
            <a:endParaRPr lang="en-GB" altLang="en-US" sz="1600" dirty="0">
              <a:solidFill>
                <a:schemeClr val="tx1"/>
              </a:solidFill>
            </a:endParaRPr>
          </a:p>
          <a:p>
            <a:pPr marL="0" indent="0">
              <a:buNone/>
            </a:pPr>
            <a:r>
              <a:rPr lang="en-GB" altLang="en-US" sz="1600" dirty="0">
                <a:solidFill>
                  <a:srgbClr val="00B050"/>
                </a:solidFill>
              </a:rPr>
              <a:t>	</a:t>
            </a:r>
            <a:r>
              <a:rPr lang="en-GB" altLang="en-US" sz="1700" b="1" u="sng" dirty="0">
                <a:solidFill>
                  <a:srgbClr val="00B050"/>
                </a:solidFill>
              </a:rPr>
              <a:t>Placements</a:t>
            </a:r>
          </a:p>
          <a:p>
            <a:r>
              <a:rPr lang="en-GB" altLang="en-US" sz="1600" dirty="0">
                <a:solidFill>
                  <a:schemeClr val="tx1"/>
                </a:solidFill>
              </a:rPr>
              <a:t>2013 – Wells Intern – ConocoPhillips</a:t>
            </a:r>
          </a:p>
          <a:p>
            <a:r>
              <a:rPr lang="en-GB" altLang="en-US" sz="1600" dirty="0">
                <a:solidFill>
                  <a:schemeClr val="tx1"/>
                </a:solidFill>
              </a:rPr>
              <a:t>2014 – Well Integrity Intern – BP</a:t>
            </a:r>
          </a:p>
          <a:p>
            <a:r>
              <a:rPr lang="en-GB" altLang="en-US" sz="1600" dirty="0">
                <a:solidFill>
                  <a:schemeClr val="tx1"/>
                </a:solidFill>
              </a:rPr>
              <a:t>2015 – Subsea Wells Intern – BP</a:t>
            </a:r>
          </a:p>
          <a:p>
            <a:r>
              <a:rPr lang="en-GB" altLang="en-US" sz="1600" dirty="0">
                <a:solidFill>
                  <a:schemeClr val="tx1"/>
                </a:solidFill>
              </a:rPr>
              <a:t>2015 – 17 Subsea Wells Projects Engineer</a:t>
            </a:r>
          </a:p>
          <a:p>
            <a:r>
              <a:rPr lang="en-GB" altLang="en-US" sz="1600" dirty="0">
                <a:solidFill>
                  <a:schemeClr val="tx1"/>
                </a:solidFill>
              </a:rPr>
              <a:t>2017 – 18 Well Site Drilling Engineer on Deepsea Aberdeen</a:t>
            </a:r>
          </a:p>
          <a:p>
            <a:endParaRPr lang="en-GB" altLang="en-US" sz="1600" dirty="0"/>
          </a:p>
          <a:p>
            <a:pPr marL="0" indent="0">
              <a:buNone/>
            </a:pPr>
            <a:endParaRPr lang="en-GB" altLang="en-US" sz="1600" u="sng" dirty="0"/>
          </a:p>
          <a:p>
            <a:pPr marL="0" indent="0">
              <a:buNone/>
            </a:pPr>
            <a:endParaRPr lang="en-GB" altLang="en-US" sz="1600" u="sng" dirty="0"/>
          </a:p>
        </p:txBody>
      </p:sp>
      <p:pic>
        <p:nvPicPr>
          <p:cNvPr id="11" name="Picture 10">
            <a:extLst>
              <a:ext uri="{FF2B5EF4-FFF2-40B4-BE49-F238E27FC236}">
                <a16:creationId xmlns:a16="http://schemas.microsoft.com/office/drawing/2014/main" xmlns="" id="{988D49AC-B322-4F30-9DC5-081428908F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6341">
            <a:off x="2824936" y="2908260"/>
            <a:ext cx="2597728" cy="1628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99A92912-CB11-466F-BE9C-AFDACD1DCE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75282">
            <a:off x="338527" y="1250187"/>
            <a:ext cx="2049839" cy="1537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xmlns="" id="{1811D4F9-24CA-43C9-ABDD-FE34C8FCB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99" y="4607650"/>
            <a:ext cx="2522478" cy="1961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592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43" y="450503"/>
            <a:ext cx="7525921" cy="458217"/>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kern="0" dirty="0">
                <a:latin typeface="Univers 45 Light"/>
              </a:rPr>
              <a:t>Oil and Gas business model</a:t>
            </a:r>
          </a:p>
        </p:txBody>
      </p:sp>
      <p:grpSp>
        <p:nvGrpSpPr>
          <p:cNvPr id="3" name="Group 2"/>
          <p:cNvGrpSpPr/>
          <p:nvPr/>
        </p:nvGrpSpPr>
        <p:grpSpPr>
          <a:xfrm>
            <a:off x="43659" y="1470308"/>
            <a:ext cx="9064845" cy="3477068"/>
            <a:chOff x="79375" y="1475754"/>
            <a:chExt cx="7810360" cy="3108946"/>
          </a:xfrm>
        </p:grpSpPr>
        <p:pic>
          <p:nvPicPr>
            <p:cNvPr id="4" name="Picture 3" descr="2013_02_18_BP_1107B68.jpg"/>
            <p:cNvPicPr>
              <a:picLocks noChangeAspect="1"/>
            </p:cNvPicPr>
            <p:nvPr/>
          </p:nvPicPr>
          <p:blipFill>
            <a:blip r:embed="rId3" cstate="print"/>
            <a:stretch>
              <a:fillRect/>
            </a:stretch>
          </p:blipFill>
          <p:spPr>
            <a:xfrm>
              <a:off x="79375" y="1632053"/>
              <a:ext cx="7810360" cy="2952647"/>
            </a:xfrm>
            <a:prstGeom prst="rect">
              <a:avLst/>
            </a:prstGeom>
          </p:spPr>
        </p:pic>
        <p:sp>
          <p:nvSpPr>
            <p:cNvPr id="5" name="object 292"/>
            <p:cNvSpPr/>
            <p:nvPr/>
          </p:nvSpPr>
          <p:spPr>
            <a:xfrm>
              <a:off x="359994" y="1475754"/>
              <a:ext cx="1799996" cy="540003"/>
            </a:xfrm>
            <a:custGeom>
              <a:avLst/>
              <a:gdLst/>
              <a:ahLst/>
              <a:cxnLst/>
              <a:rect l="l" t="t" r="r" b="b"/>
              <a:pathLst>
                <a:path w="1799996" h="540003">
                  <a:moveTo>
                    <a:pt x="0" y="540003"/>
                  </a:moveTo>
                  <a:lnTo>
                    <a:pt x="1799996" y="540003"/>
                  </a:lnTo>
                  <a:lnTo>
                    <a:pt x="1799996" y="0"/>
                  </a:lnTo>
                  <a:lnTo>
                    <a:pt x="0" y="0"/>
                  </a:lnTo>
                  <a:lnTo>
                    <a:pt x="0" y="540003"/>
                  </a:lnTo>
                  <a:close/>
                </a:path>
              </a:pathLst>
            </a:custGeom>
            <a:solidFill>
              <a:srgbClr val="006A51"/>
            </a:solidFill>
          </p:spPr>
          <p:txBody>
            <a:bodyPr wrap="square" lIns="54000" tIns="54000" rIns="5400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 lastClr="FFFFFF"/>
                  </a:solidFill>
                  <a:effectLst/>
                  <a:uLnTx/>
                  <a:uFillTx/>
                  <a:latin typeface="Univers 45 Light"/>
                </a:rPr>
                <a:t>Finding oil and gas</a:t>
              </a:r>
              <a:endParaRPr kumimoji="0" sz="1400" i="0" u="none" strike="noStrike" kern="0" cap="none" spc="0" normalizeH="0" baseline="0" noProof="0" dirty="0">
                <a:ln>
                  <a:noFill/>
                </a:ln>
                <a:solidFill>
                  <a:sysClr val="window" lastClr="FFFFFF"/>
                </a:solidFill>
                <a:effectLst/>
                <a:uLnTx/>
                <a:uFillTx/>
                <a:latin typeface="Univers 45 Light"/>
              </a:endParaRPr>
            </a:p>
          </p:txBody>
        </p:sp>
        <p:sp>
          <p:nvSpPr>
            <p:cNvPr id="6" name="object 294"/>
            <p:cNvSpPr/>
            <p:nvPr/>
          </p:nvSpPr>
          <p:spPr>
            <a:xfrm>
              <a:off x="2160003" y="1475754"/>
              <a:ext cx="1799996" cy="540003"/>
            </a:xfrm>
            <a:custGeom>
              <a:avLst/>
              <a:gdLst/>
              <a:ahLst/>
              <a:cxnLst/>
              <a:rect l="l" t="t" r="r" b="b"/>
              <a:pathLst>
                <a:path w="1799996" h="540003">
                  <a:moveTo>
                    <a:pt x="0" y="540003"/>
                  </a:moveTo>
                  <a:lnTo>
                    <a:pt x="1799996" y="540003"/>
                  </a:lnTo>
                  <a:lnTo>
                    <a:pt x="1799996" y="0"/>
                  </a:lnTo>
                  <a:lnTo>
                    <a:pt x="0" y="0"/>
                  </a:lnTo>
                  <a:lnTo>
                    <a:pt x="0" y="540003"/>
                  </a:lnTo>
                  <a:close/>
                </a:path>
              </a:pathLst>
            </a:custGeom>
            <a:solidFill>
              <a:srgbClr val="00A94F"/>
            </a:solidFill>
          </p:spPr>
          <p:txBody>
            <a:bodyPr wrap="square" lIns="54000" tIns="54000" rIns="5400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 lastClr="FFFFFF"/>
                  </a:solidFill>
                  <a:effectLst/>
                  <a:uLnTx/>
                  <a:uFillTx/>
                  <a:latin typeface="Univers 45 Light"/>
                </a:rPr>
                <a:t>Developing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 lastClr="FFFFFF"/>
                  </a:solidFill>
                  <a:effectLst/>
                  <a:uLnTx/>
                  <a:uFillTx/>
                  <a:latin typeface="Univers 45 Light"/>
                </a:rPr>
                <a:t>extracting oil and gas</a:t>
              </a:r>
              <a:endParaRPr kumimoji="0" sz="1400" i="0" u="none" strike="noStrike" kern="0" cap="none" spc="0" normalizeH="0" baseline="0" noProof="0" dirty="0">
                <a:ln>
                  <a:noFill/>
                </a:ln>
                <a:solidFill>
                  <a:sysClr val="window" lastClr="FFFFFF"/>
                </a:solidFill>
                <a:effectLst/>
                <a:uLnTx/>
                <a:uFillTx/>
                <a:latin typeface="Univers 45 Light"/>
              </a:endParaRPr>
            </a:p>
          </p:txBody>
        </p:sp>
        <p:sp>
          <p:nvSpPr>
            <p:cNvPr id="7" name="object 296"/>
            <p:cNvSpPr/>
            <p:nvPr/>
          </p:nvSpPr>
          <p:spPr>
            <a:xfrm>
              <a:off x="3959999" y="1475754"/>
              <a:ext cx="1799996" cy="540003"/>
            </a:xfrm>
            <a:custGeom>
              <a:avLst/>
              <a:gdLst/>
              <a:ahLst/>
              <a:cxnLst/>
              <a:rect l="l" t="t" r="r" b="b"/>
              <a:pathLst>
                <a:path w="1799996" h="540003">
                  <a:moveTo>
                    <a:pt x="0" y="540003"/>
                  </a:moveTo>
                  <a:lnTo>
                    <a:pt x="1799996" y="540003"/>
                  </a:lnTo>
                  <a:lnTo>
                    <a:pt x="1799996" y="0"/>
                  </a:lnTo>
                  <a:lnTo>
                    <a:pt x="0" y="0"/>
                  </a:lnTo>
                  <a:lnTo>
                    <a:pt x="0" y="540003"/>
                  </a:lnTo>
                  <a:close/>
                </a:path>
              </a:pathLst>
            </a:custGeom>
            <a:solidFill>
              <a:srgbClr val="7AC143"/>
            </a:solidFill>
          </p:spPr>
          <p:txBody>
            <a:bodyPr wrap="square" lIns="54000" tIns="54000" rIns="5400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 lastClr="FFFFFF"/>
                  </a:solidFill>
                  <a:effectLst/>
                  <a:uLnTx/>
                  <a:uFillTx/>
                  <a:latin typeface="Univers 45 Light"/>
                </a:rPr>
                <a:t>Transporting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 lastClr="FFFFFF"/>
                  </a:solidFill>
                  <a:effectLst/>
                  <a:uLnTx/>
                  <a:uFillTx/>
                  <a:latin typeface="Univers 45 Light"/>
                </a:rPr>
                <a:t>trading oil and gas</a:t>
              </a:r>
              <a:endParaRPr kumimoji="0" sz="1400" i="0" u="none" strike="noStrike" kern="0" cap="none" spc="0" normalizeH="0" baseline="0" noProof="0" dirty="0">
                <a:ln>
                  <a:noFill/>
                </a:ln>
                <a:solidFill>
                  <a:sysClr val="window" lastClr="FFFFFF"/>
                </a:solidFill>
                <a:effectLst/>
                <a:uLnTx/>
                <a:uFillTx/>
                <a:latin typeface="Univers 45 Light"/>
              </a:endParaRPr>
            </a:p>
          </p:txBody>
        </p:sp>
        <p:sp>
          <p:nvSpPr>
            <p:cNvPr id="8" name="object 298"/>
            <p:cNvSpPr/>
            <p:nvPr/>
          </p:nvSpPr>
          <p:spPr>
            <a:xfrm>
              <a:off x="5759996" y="1475754"/>
              <a:ext cx="2087994" cy="540003"/>
            </a:xfrm>
            <a:custGeom>
              <a:avLst/>
              <a:gdLst/>
              <a:ahLst/>
              <a:cxnLst/>
              <a:rect l="l" t="t" r="r" b="b"/>
              <a:pathLst>
                <a:path w="2087994" h="540003">
                  <a:moveTo>
                    <a:pt x="0" y="540003"/>
                  </a:moveTo>
                  <a:lnTo>
                    <a:pt x="2087994" y="540003"/>
                  </a:lnTo>
                  <a:lnTo>
                    <a:pt x="2087994" y="0"/>
                  </a:lnTo>
                  <a:lnTo>
                    <a:pt x="0" y="0"/>
                  </a:lnTo>
                  <a:lnTo>
                    <a:pt x="0" y="540003"/>
                  </a:lnTo>
                  <a:close/>
                </a:path>
              </a:pathLst>
            </a:custGeom>
            <a:solidFill>
              <a:srgbClr val="FFE600"/>
            </a:solidFill>
          </p:spPr>
          <p:txBody>
            <a:bodyPr wrap="square" lIns="54000" tIns="54000" rIns="5400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ysClr val="windowText" lastClr="000000"/>
                  </a:solidFill>
                  <a:effectLst/>
                  <a:uLnTx/>
                  <a:uFillTx/>
                  <a:latin typeface="Univers 45 Light"/>
                </a:rPr>
                <a:t>Manufacturing and marketing fuels and products</a:t>
              </a:r>
            </a:p>
          </p:txBody>
        </p:sp>
      </p:grpSp>
      <p:sp>
        <p:nvSpPr>
          <p:cNvPr id="9" name="Text Placeholder 2"/>
          <p:cNvSpPr txBox="1">
            <a:spLocks/>
          </p:cNvSpPr>
          <p:nvPr/>
        </p:nvSpPr>
        <p:spPr>
          <a:xfrm>
            <a:off x="1756491" y="5229200"/>
            <a:ext cx="1659294" cy="443198"/>
          </a:xfrm>
          <a:prstGeom prst="rect">
            <a:avLst/>
          </a:prstGeom>
        </p:spPr>
        <p:txBody>
          <a:bodyPr vert="horz" wrap="square" lIns="0" tIns="0" rIns="0" bIns="0" rtlCol="0">
            <a:spAutoFit/>
          </a:bodyPr>
          <a:lstStyle/>
          <a:p>
            <a:pPr marL="0" marR="0" lvl="0" indent="0" defTabSz="914400" eaLnBrk="1" fontAlgn="auto" latinLnBrk="0" hangingPunct="1">
              <a:lnSpc>
                <a:spcPct val="90000"/>
              </a:lnSpc>
              <a:spcBef>
                <a:spcPts val="0"/>
              </a:spcBef>
              <a:spcAft>
                <a:spcPts val="800"/>
              </a:spcAft>
              <a:buClrTx/>
              <a:buSzTx/>
              <a:buFontTx/>
              <a:buNone/>
              <a:tabLst/>
              <a:defRPr/>
            </a:pPr>
            <a:r>
              <a:rPr lang="en-GB" sz="1600" b="1" kern="0" dirty="0">
                <a:solidFill>
                  <a:srgbClr val="009900"/>
                </a:solidFill>
                <a:latin typeface="Univers 45 Light"/>
              </a:rPr>
              <a:t>BP Upstream</a:t>
            </a:r>
            <a:r>
              <a:rPr kumimoji="0" lang="en-GB" sz="1600" b="1" i="0" u="none" strike="noStrike" kern="0" cap="none" spc="0" normalizeH="0" baseline="0" noProof="0" dirty="0">
                <a:ln>
                  <a:noFill/>
                </a:ln>
                <a:solidFill>
                  <a:srgbClr val="009900"/>
                </a:solidFill>
                <a:effectLst/>
                <a:uLnTx/>
                <a:uFillTx/>
                <a:latin typeface="Univers 45 Light"/>
              </a:rPr>
              <a:t/>
            </a:r>
            <a:br>
              <a:rPr kumimoji="0" lang="en-GB" sz="1600" b="1" i="0" u="none" strike="noStrike" kern="0" cap="none" spc="0" normalizeH="0" baseline="0" noProof="0" dirty="0">
                <a:ln>
                  <a:noFill/>
                </a:ln>
                <a:solidFill>
                  <a:srgbClr val="009900"/>
                </a:solidFill>
                <a:effectLst/>
                <a:uLnTx/>
                <a:uFillTx/>
                <a:latin typeface="Univers 45 Light"/>
              </a:rPr>
            </a:br>
            <a:endParaRPr kumimoji="0" lang="en-US" sz="1600" b="1" i="0" u="none" strike="noStrike" kern="0" cap="none" spc="0" normalizeH="0" baseline="0" noProof="0" dirty="0">
              <a:ln>
                <a:noFill/>
              </a:ln>
              <a:solidFill>
                <a:srgbClr val="009900"/>
              </a:solidFill>
              <a:effectLst/>
              <a:uLnTx/>
              <a:uFillTx/>
              <a:latin typeface="Univers 45 Light"/>
            </a:endParaRPr>
          </a:p>
        </p:txBody>
      </p:sp>
      <p:sp>
        <p:nvSpPr>
          <p:cNvPr id="10" name="Text Placeholder 2"/>
          <p:cNvSpPr txBox="1">
            <a:spLocks/>
          </p:cNvSpPr>
          <p:nvPr/>
        </p:nvSpPr>
        <p:spPr>
          <a:xfrm>
            <a:off x="4704938" y="6021289"/>
            <a:ext cx="3323445" cy="988989"/>
          </a:xfrm>
          <a:prstGeom prst="rect">
            <a:avLst/>
          </a:prstGeom>
        </p:spPr>
        <p:txBody>
          <a:bodyPr vert="horz" wrap="square" lIns="0" tIns="0" rIns="0" bIns="0" rtlCol="0">
            <a:spAutoFit/>
          </a:bodyPr>
          <a:lstStyle/>
          <a:p>
            <a:pPr marL="0" marR="0" lvl="0" indent="0" defTabSz="914400" eaLnBrk="1" fontAlgn="auto" latinLnBrk="0" hangingPunct="1">
              <a:lnSpc>
                <a:spcPct val="90000"/>
              </a:lnSpc>
              <a:spcBef>
                <a:spcPts val="0"/>
              </a:spcBef>
              <a:spcAft>
                <a:spcPts val="800"/>
              </a:spcAft>
              <a:buClrTx/>
              <a:buSzTx/>
              <a:buFontTx/>
              <a:buNone/>
              <a:tabLst/>
              <a:defRPr/>
            </a:pPr>
            <a:r>
              <a:rPr lang="en-GB" sz="1600" b="1" kern="0" dirty="0">
                <a:solidFill>
                  <a:srgbClr val="009900"/>
                </a:solidFill>
                <a:latin typeface="Univers 45 Light"/>
              </a:rPr>
              <a:t>BP Downstream</a:t>
            </a:r>
          </a:p>
          <a:p>
            <a:pPr marL="0" marR="0" lvl="0" indent="0" defTabSz="914400" eaLnBrk="1" fontAlgn="auto" latinLnBrk="0" hangingPunct="1">
              <a:lnSpc>
                <a:spcPct val="90000"/>
              </a:lnSpc>
              <a:spcBef>
                <a:spcPts val="0"/>
              </a:spcBef>
              <a:spcAft>
                <a:spcPts val="800"/>
              </a:spcAft>
              <a:buClrTx/>
              <a:buSzTx/>
              <a:buFontTx/>
              <a:buNone/>
              <a:tabLst/>
              <a:defRPr/>
            </a:pPr>
            <a:r>
              <a:rPr lang="en-GB" sz="1600" b="1" kern="0" dirty="0">
                <a:solidFill>
                  <a:srgbClr val="009900"/>
                </a:solidFill>
                <a:latin typeface="Univers 45 Light"/>
              </a:rPr>
              <a:t>(Refining -&gt; Wholesale and retail to B2B and B2C customers)</a:t>
            </a:r>
            <a:r>
              <a:rPr kumimoji="0" lang="en-GB" sz="1600" b="1" i="0" u="none" strike="noStrike" kern="0" cap="none" spc="0" normalizeH="0" baseline="0" noProof="0" dirty="0">
                <a:ln>
                  <a:noFill/>
                </a:ln>
                <a:solidFill>
                  <a:srgbClr val="009900"/>
                </a:solidFill>
                <a:effectLst/>
                <a:uLnTx/>
                <a:uFillTx/>
                <a:latin typeface="Univers 45 Light"/>
              </a:rPr>
              <a:t/>
            </a:r>
            <a:br>
              <a:rPr kumimoji="0" lang="en-GB" sz="1600" b="1" i="0" u="none" strike="noStrike" kern="0" cap="none" spc="0" normalizeH="0" baseline="0" noProof="0" dirty="0">
                <a:ln>
                  <a:noFill/>
                </a:ln>
                <a:solidFill>
                  <a:srgbClr val="009900"/>
                </a:solidFill>
                <a:effectLst/>
                <a:uLnTx/>
                <a:uFillTx/>
                <a:latin typeface="Univers 45 Light"/>
              </a:rPr>
            </a:br>
            <a:endParaRPr kumimoji="0" lang="en-US" sz="1600" b="1" i="0" u="none" strike="noStrike" kern="0" cap="none" spc="0" normalizeH="0" baseline="0" noProof="0" dirty="0">
              <a:ln>
                <a:noFill/>
              </a:ln>
              <a:solidFill>
                <a:srgbClr val="009900"/>
              </a:solidFill>
              <a:effectLst/>
              <a:uLnTx/>
              <a:uFillTx/>
              <a:latin typeface="Univers 45 Light"/>
            </a:endParaRPr>
          </a:p>
        </p:txBody>
      </p:sp>
      <p:sp>
        <p:nvSpPr>
          <p:cNvPr id="11" name="Right Arrow 10"/>
          <p:cNvSpPr/>
          <p:nvPr/>
        </p:nvSpPr>
        <p:spPr>
          <a:xfrm>
            <a:off x="393292" y="4947376"/>
            <a:ext cx="4057479" cy="281824"/>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429200" y="5789172"/>
            <a:ext cx="4371615" cy="2235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4423281" y="5062712"/>
            <a:ext cx="4074" cy="83821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2"/>
          <p:cNvSpPr txBox="1">
            <a:spLocks/>
          </p:cNvSpPr>
          <p:nvPr/>
        </p:nvSpPr>
        <p:spPr>
          <a:xfrm>
            <a:off x="4704938" y="5233314"/>
            <a:ext cx="2043492" cy="221599"/>
          </a:xfrm>
          <a:prstGeom prst="rect">
            <a:avLst/>
          </a:prstGeom>
        </p:spPr>
        <p:txBody>
          <a:bodyPr vert="horz" wrap="square" lIns="0" tIns="0" rIns="0" bIns="0" rtlCol="0">
            <a:spAutoFit/>
          </a:bodyPr>
          <a:lstStyle>
            <a:defPPr>
              <a:defRPr lang="en-US"/>
            </a:defPPr>
            <a:lvl1pPr marR="0" lvl="0" indent="0" defTabSz="914400" fontAlgn="auto">
              <a:lnSpc>
                <a:spcPct val="90000"/>
              </a:lnSpc>
              <a:spcBef>
                <a:spcPts val="0"/>
              </a:spcBef>
              <a:spcAft>
                <a:spcPts val="800"/>
              </a:spcAft>
              <a:buClrTx/>
              <a:buSzTx/>
              <a:buFontTx/>
              <a:buNone/>
              <a:tabLst/>
              <a:defRPr sz="1600" b="1" kern="0">
                <a:solidFill>
                  <a:srgbClr val="009900"/>
                </a:solidFill>
                <a:latin typeface="Univers 45 Light"/>
              </a:defRPr>
            </a:lvl1pPr>
          </a:lstStyle>
          <a:p>
            <a:r>
              <a:rPr lang="en-GB" dirty="0"/>
              <a:t>IST and BP Shipping</a:t>
            </a:r>
            <a:endParaRPr lang="en-US" dirty="0"/>
          </a:p>
        </p:txBody>
      </p:sp>
      <p:sp>
        <p:nvSpPr>
          <p:cNvPr id="18" name="Right Arrow 17"/>
          <p:cNvSpPr/>
          <p:nvPr/>
        </p:nvSpPr>
        <p:spPr>
          <a:xfrm>
            <a:off x="4439062" y="5005684"/>
            <a:ext cx="1999206" cy="22351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00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7B12E60F-EE4A-40DB-A65B-497D8AABB09B}"/>
              </a:ext>
            </a:extLst>
          </p:cNvPr>
          <p:cNvSpPr>
            <a:spLocks noGrp="1"/>
          </p:cNvSpPr>
          <p:nvPr>
            <p:ph idx="1"/>
          </p:nvPr>
        </p:nvSpPr>
        <p:spPr>
          <a:xfrm>
            <a:off x="109373" y="980732"/>
            <a:ext cx="8927123" cy="5184577"/>
          </a:xfrm>
        </p:spPr>
        <p:txBody>
          <a:bodyPr>
            <a:normAutofit/>
          </a:bodyPr>
          <a:lstStyle/>
          <a:p>
            <a:pPr marL="0" indent="0">
              <a:spcBef>
                <a:spcPts val="0"/>
              </a:spcBef>
              <a:spcAft>
                <a:spcPts val="1200"/>
              </a:spcAft>
              <a:buNone/>
            </a:pPr>
            <a:endParaRPr lang="en-GB" sz="2800" i="1" dirty="0"/>
          </a:p>
          <a:p>
            <a:pPr marL="0" indent="0">
              <a:spcBef>
                <a:spcPts val="0"/>
              </a:spcBef>
              <a:spcAft>
                <a:spcPts val="1200"/>
              </a:spcAft>
              <a:buNone/>
            </a:pPr>
            <a:endParaRPr lang="en-GB" sz="2800" dirty="0"/>
          </a:p>
        </p:txBody>
      </p:sp>
      <p:sp>
        <p:nvSpPr>
          <p:cNvPr id="7" name="Content Placeholder 3">
            <a:extLst>
              <a:ext uri="{FF2B5EF4-FFF2-40B4-BE49-F238E27FC236}">
                <a16:creationId xmlns:a16="http://schemas.microsoft.com/office/drawing/2014/main" xmlns="" id="{03EB7239-B771-4B18-8263-C8CAFAEA65D2}"/>
              </a:ext>
            </a:extLst>
          </p:cNvPr>
          <p:cNvSpPr txBox="1">
            <a:spLocks/>
          </p:cNvSpPr>
          <p:nvPr/>
        </p:nvSpPr>
        <p:spPr>
          <a:xfrm>
            <a:off x="255150" y="4268943"/>
            <a:ext cx="2089533" cy="23042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600" dirty="0"/>
          </a:p>
          <a:p>
            <a:pPr marL="0" indent="0">
              <a:buFont typeface="Arial" pitchFamily="34" charset="0"/>
              <a:buNone/>
            </a:pPr>
            <a:r>
              <a:rPr lang="en-GB" sz="1600" dirty="0"/>
              <a:t>Only three non STEM related careers in UK Skills Shortage list.</a:t>
            </a:r>
          </a:p>
          <a:p>
            <a:pPr marL="0" indent="0">
              <a:buFont typeface="Arial" pitchFamily="34" charset="0"/>
              <a:buNone/>
            </a:pPr>
            <a:r>
              <a:rPr lang="en-GB" sz="1600" dirty="0"/>
              <a:t>185,000 graduates required annually in engineering disciplines alone!</a:t>
            </a:r>
          </a:p>
        </p:txBody>
      </p:sp>
      <p:pic>
        <p:nvPicPr>
          <p:cNvPr id="8" name="Content Placeholder 6">
            <a:extLst>
              <a:ext uri="{FF2B5EF4-FFF2-40B4-BE49-F238E27FC236}">
                <a16:creationId xmlns:a16="http://schemas.microsoft.com/office/drawing/2014/main" xmlns="" id="{54F4128B-E616-4EEB-9537-B5D9028A4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95" y="997523"/>
            <a:ext cx="3423915" cy="3420490"/>
          </a:xfrm>
          <a:prstGeom prst="rect">
            <a:avLst/>
          </a:prstGeom>
        </p:spPr>
      </p:pic>
      <p:grpSp>
        <p:nvGrpSpPr>
          <p:cNvPr id="9" name="Group 8">
            <a:extLst>
              <a:ext uri="{FF2B5EF4-FFF2-40B4-BE49-F238E27FC236}">
                <a16:creationId xmlns:a16="http://schemas.microsoft.com/office/drawing/2014/main" xmlns="" id="{064A6484-00A6-45DB-9402-78CFC84A005E}"/>
              </a:ext>
            </a:extLst>
          </p:cNvPr>
          <p:cNvGrpSpPr/>
          <p:nvPr/>
        </p:nvGrpSpPr>
        <p:grpSpPr>
          <a:xfrm>
            <a:off x="2174476" y="6238699"/>
            <a:ext cx="4176464" cy="510050"/>
            <a:chOff x="1619672" y="5482089"/>
            <a:chExt cx="5488244" cy="872852"/>
          </a:xfrm>
        </p:grpSpPr>
        <p:pic>
          <p:nvPicPr>
            <p:cNvPr id="10" name="Picture 3" descr="C:\Users\Debbie.mathers\Pictures\extra resources and logos\people like me.png">
              <a:extLst>
                <a:ext uri="{FF2B5EF4-FFF2-40B4-BE49-F238E27FC236}">
                  <a16:creationId xmlns:a16="http://schemas.microsoft.com/office/drawing/2014/main" xmlns="" id="{43B4C647-B011-4454-8C41-7D6CF663D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582115"/>
              <a:ext cx="1017290" cy="772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Debbie.mathers\Pictures\extra resources and logos\ASC.png">
              <a:extLst>
                <a:ext uri="{FF2B5EF4-FFF2-40B4-BE49-F238E27FC236}">
                  <a16:creationId xmlns:a16="http://schemas.microsoft.com/office/drawing/2014/main" xmlns="" id="{C41AF43E-CB83-4FB3-813D-11D4FB2D5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582115"/>
              <a:ext cx="1898168" cy="772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Debbie.mathers\Pictures\extra resources and logos\STEM_Ambassador_Hub_RGB_hi-res.jpg">
              <a:extLst>
                <a:ext uri="{FF2B5EF4-FFF2-40B4-BE49-F238E27FC236}">
                  <a16:creationId xmlns:a16="http://schemas.microsoft.com/office/drawing/2014/main" xmlns="" id="{C9959369-6BAD-4CB8-83CF-9EFA65B806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5482089"/>
              <a:ext cx="2175876" cy="87285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le 1">
            <a:extLst>
              <a:ext uri="{FF2B5EF4-FFF2-40B4-BE49-F238E27FC236}">
                <a16:creationId xmlns:a16="http://schemas.microsoft.com/office/drawing/2014/main" xmlns="" id="{0F3EC80D-A8AA-4ED2-A02E-3F5371728676}"/>
              </a:ext>
            </a:extLst>
          </p:cNvPr>
          <p:cNvSpPr txBox="1">
            <a:spLocks/>
          </p:cNvSpPr>
          <p:nvPr/>
        </p:nvSpPr>
        <p:spPr>
          <a:xfrm>
            <a:off x="4132218" y="574568"/>
            <a:ext cx="4354702" cy="500645"/>
          </a:xfrm>
          <a:prstGeom prst="rect">
            <a:avLst/>
          </a:prstGeom>
        </p:spPr>
        <p:txBody>
          <a:bodyPr vert="horz" lIns="91440" tIns="45720" rIns="91440" bIns="45720" rtlCol="0" anchor="ctr">
            <a:noAutofit/>
          </a:bodyPr>
          <a:lstStyle/>
          <a:p>
            <a:pPr>
              <a:spcBef>
                <a:spcPct val="0"/>
              </a:spcBef>
            </a:pPr>
            <a:r>
              <a:rPr lang="en-GB" sz="2400" b="1" dirty="0">
                <a:solidFill>
                  <a:srgbClr val="00B0F0"/>
                </a:solidFill>
                <a:cs typeface="Calibri" pitchFamily="34" charset="0"/>
              </a:rPr>
              <a:t>Science Qualified Workforce</a:t>
            </a:r>
          </a:p>
        </p:txBody>
      </p:sp>
      <p:sp>
        <p:nvSpPr>
          <p:cNvPr id="14" name="Content Placeholder 2">
            <a:extLst>
              <a:ext uri="{FF2B5EF4-FFF2-40B4-BE49-F238E27FC236}">
                <a16:creationId xmlns:a16="http://schemas.microsoft.com/office/drawing/2014/main" xmlns="" id="{3B01741E-6D09-4269-8BE9-56637BF3B320}"/>
              </a:ext>
            </a:extLst>
          </p:cNvPr>
          <p:cNvSpPr txBox="1">
            <a:spLocks/>
          </p:cNvSpPr>
          <p:nvPr/>
        </p:nvSpPr>
        <p:spPr bwMode="auto">
          <a:xfrm>
            <a:off x="4262708" y="1185339"/>
            <a:ext cx="4360306" cy="42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normAutofit/>
          </a:bodyPr>
          <a:lstStyle>
            <a:lvl1pPr marL="274638" indent="-274638" algn="l" rtl="0" eaLnBrk="1" fontAlgn="base" hangingPunct="1">
              <a:spcBef>
                <a:spcPts val="1200"/>
              </a:spcBef>
              <a:spcAft>
                <a:spcPct val="0"/>
              </a:spcAft>
              <a:buClr>
                <a:srgbClr val="99CC00"/>
              </a:buClr>
              <a:buFont typeface="Univers 45 Light" pitchFamily="2" charset="0"/>
              <a:buChar char="•"/>
              <a:defRPr>
                <a:solidFill>
                  <a:schemeClr val="tx1"/>
                </a:solidFill>
                <a:latin typeface="Univers Next W1G for BP Light" pitchFamily="34" charset="0"/>
                <a:ea typeface="+mn-ea"/>
                <a:cs typeface="+mn-cs"/>
              </a:defRPr>
            </a:lvl1pPr>
            <a:lvl2pPr marL="549275" indent="-273050"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2pPr>
            <a:lvl3pPr marL="808038" indent="-257175"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3pPr>
            <a:lvl4pPr marL="1082675" indent="-273050"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4pPr>
            <a:lvl5pPr marL="1355725" indent="-271463" algn="l" rtl="0" eaLnBrk="1" fontAlgn="base" hangingPunct="1">
              <a:spcBef>
                <a:spcPts val="600"/>
              </a:spcBef>
              <a:spcAft>
                <a:spcPct val="0"/>
              </a:spcAft>
              <a:buClr>
                <a:srgbClr val="99CC00"/>
              </a:buClr>
              <a:buFont typeface="Arial" charset="0"/>
              <a:buChar char="−"/>
              <a:defRPr sz="1600">
                <a:solidFill>
                  <a:schemeClr val="tx1"/>
                </a:solidFill>
                <a:latin typeface="Univers Next W1G for BP Light" pitchFamily="34" charset="0"/>
                <a:cs typeface="+mn-cs"/>
              </a:defRPr>
            </a:lvl5pPr>
            <a:lvl6pPr marL="18129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6pPr>
            <a:lvl7pPr marL="22701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7pPr>
            <a:lvl8pPr marL="27273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8pPr>
            <a:lvl9pPr marL="3184525" indent="-271463" algn="l" rtl="0" eaLnBrk="1" fontAlgn="base" hangingPunct="1">
              <a:spcBef>
                <a:spcPct val="50000"/>
              </a:spcBef>
              <a:spcAft>
                <a:spcPct val="0"/>
              </a:spcAft>
              <a:buClr>
                <a:srgbClr val="99CC00"/>
              </a:buClr>
              <a:buFont typeface="Arial" charset="0"/>
              <a:buChar char="−"/>
              <a:defRPr>
                <a:solidFill>
                  <a:schemeClr val="tx1"/>
                </a:solidFill>
                <a:latin typeface="+mn-lt"/>
                <a:cs typeface="+mn-cs"/>
              </a:defRPr>
            </a:lvl9pPr>
          </a:lstStyle>
          <a:p>
            <a:pPr marL="0" indent="0">
              <a:buFont typeface="Univers 45 Light" pitchFamily="2" charset="0"/>
              <a:buNone/>
            </a:pPr>
            <a:r>
              <a:rPr lang="en-GB" sz="1800" b="1" kern="0" dirty="0"/>
              <a:t>Growth areas will be:</a:t>
            </a:r>
          </a:p>
          <a:p>
            <a:pPr marL="271463" lvl="1" indent="-271463">
              <a:buClr>
                <a:srgbClr val="009ADE"/>
              </a:buClr>
              <a:buFont typeface="Arial" pitchFamily="34" charset="0"/>
              <a:buChar char="›"/>
            </a:pPr>
            <a:r>
              <a:rPr lang="en-GB" sz="1800" b="1" kern="0" dirty="0">
                <a:solidFill>
                  <a:srgbClr val="009ADE"/>
                </a:solidFill>
              </a:rPr>
              <a:t>Low carbon economy: </a:t>
            </a:r>
            <a:r>
              <a:rPr lang="en-GB" sz="1800" kern="0" dirty="0"/>
              <a:t>sustainable energy business</a:t>
            </a:r>
          </a:p>
          <a:p>
            <a:pPr marL="271463" lvl="1" indent="-271463">
              <a:buClr>
                <a:srgbClr val="009ADE"/>
              </a:buClr>
              <a:buFont typeface="Arial" pitchFamily="34" charset="0"/>
              <a:buChar char="›"/>
            </a:pPr>
            <a:r>
              <a:rPr lang="en-GB" sz="1800" b="1" kern="0" dirty="0">
                <a:solidFill>
                  <a:srgbClr val="009ADE"/>
                </a:solidFill>
              </a:rPr>
              <a:t>Life sciences:</a:t>
            </a:r>
            <a:r>
              <a:rPr lang="en-GB" sz="1800" b="1" kern="0" dirty="0"/>
              <a:t> </a:t>
            </a:r>
            <a:r>
              <a:rPr lang="en-GB" sz="1800" kern="0" dirty="0"/>
              <a:t>health, pharmacy, disease prevention</a:t>
            </a:r>
          </a:p>
          <a:p>
            <a:pPr marL="271463" lvl="1" indent="-271463">
              <a:buClr>
                <a:srgbClr val="009ADE"/>
              </a:buClr>
              <a:buFont typeface="Arial" pitchFamily="34" charset="0"/>
              <a:buChar char="›"/>
            </a:pPr>
            <a:r>
              <a:rPr lang="en-GB" sz="1800" b="1" kern="0" dirty="0">
                <a:solidFill>
                  <a:srgbClr val="009ADE"/>
                </a:solidFill>
              </a:rPr>
              <a:t>Digital media: </a:t>
            </a:r>
            <a:r>
              <a:rPr lang="en-GB" sz="1800" kern="0" dirty="0"/>
              <a:t>writing, design, games</a:t>
            </a:r>
          </a:p>
          <a:p>
            <a:pPr marL="271463" lvl="1" indent="-271463">
              <a:buClr>
                <a:srgbClr val="009ADE"/>
              </a:buClr>
              <a:buFont typeface="Arial" pitchFamily="34" charset="0"/>
              <a:buChar char="›"/>
            </a:pPr>
            <a:r>
              <a:rPr lang="en-GB" sz="1800" b="1" kern="0" dirty="0">
                <a:solidFill>
                  <a:srgbClr val="009ADE"/>
                </a:solidFill>
              </a:rPr>
              <a:t>Professional, financial and other services</a:t>
            </a:r>
          </a:p>
          <a:p>
            <a:pPr marL="271463" lvl="1" indent="-271463">
              <a:buClr>
                <a:srgbClr val="009ADE"/>
              </a:buClr>
              <a:buFont typeface="Arial" pitchFamily="34" charset="0"/>
              <a:buChar char="›"/>
            </a:pPr>
            <a:r>
              <a:rPr lang="en-GB" sz="1800" b="1" kern="0" dirty="0">
                <a:solidFill>
                  <a:srgbClr val="009ADE"/>
                </a:solidFill>
              </a:rPr>
              <a:t>Advanced manufacturing: </a:t>
            </a:r>
            <a:r>
              <a:rPr lang="en-GB" sz="1800" kern="0" dirty="0"/>
              <a:t>managing businesses</a:t>
            </a:r>
          </a:p>
          <a:p>
            <a:pPr marL="271463" lvl="1" indent="-271463">
              <a:buClr>
                <a:srgbClr val="009ADE"/>
              </a:buClr>
              <a:buFont typeface="Arial" pitchFamily="34" charset="0"/>
              <a:buChar char="›"/>
            </a:pPr>
            <a:r>
              <a:rPr lang="en-GB" sz="1800" b="1" kern="0" dirty="0">
                <a:solidFill>
                  <a:srgbClr val="009ADE"/>
                </a:solidFill>
              </a:rPr>
              <a:t>Built environment: </a:t>
            </a:r>
            <a:r>
              <a:rPr lang="en-GB" sz="1800" kern="0" dirty="0"/>
              <a:t>designing low energy buildings</a:t>
            </a:r>
          </a:p>
          <a:p>
            <a:pPr marL="271463" lvl="1" indent="-271463">
              <a:buClr>
                <a:srgbClr val="009ADE"/>
              </a:buClr>
              <a:buFont typeface="Arial" pitchFamily="34" charset="0"/>
              <a:buChar char="›"/>
            </a:pPr>
            <a:r>
              <a:rPr lang="en-GB" sz="1800" b="1" kern="0" dirty="0">
                <a:solidFill>
                  <a:srgbClr val="009ADE"/>
                </a:solidFill>
              </a:rPr>
              <a:t>Food: </a:t>
            </a:r>
            <a:r>
              <a:rPr lang="en-GB" sz="1800" kern="0" dirty="0"/>
              <a:t>improving safety, nutrition and supply</a:t>
            </a:r>
          </a:p>
        </p:txBody>
      </p:sp>
      <p:sp>
        <p:nvSpPr>
          <p:cNvPr id="15" name="Title 1">
            <a:extLst>
              <a:ext uri="{FF2B5EF4-FFF2-40B4-BE49-F238E27FC236}">
                <a16:creationId xmlns:a16="http://schemas.microsoft.com/office/drawing/2014/main" xmlns="" id="{1D017EF1-52B4-4932-B9D0-CD048D79BCC2}"/>
              </a:ext>
            </a:extLst>
          </p:cNvPr>
          <p:cNvSpPr txBox="1">
            <a:spLocks/>
          </p:cNvSpPr>
          <p:nvPr/>
        </p:nvSpPr>
        <p:spPr bwMode="auto">
          <a:xfrm>
            <a:off x="2322114" y="4843890"/>
            <a:ext cx="1657295" cy="100211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2400">
                <a:solidFill>
                  <a:schemeClr val="bg1"/>
                </a:solidFill>
                <a:latin typeface="Univers Next W1G for BP Light" pitchFamily="34" charset="0"/>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cs typeface="Arial" charset="0"/>
              </a:defRPr>
            </a:lvl2pPr>
            <a:lvl3pPr algn="l" rtl="0" eaLnBrk="1" fontAlgn="base" hangingPunct="1">
              <a:lnSpc>
                <a:spcPct val="90000"/>
              </a:lnSpc>
              <a:spcBef>
                <a:spcPct val="0"/>
              </a:spcBef>
              <a:spcAft>
                <a:spcPct val="0"/>
              </a:spcAft>
              <a:defRPr sz="2800">
                <a:solidFill>
                  <a:schemeClr val="bg1"/>
                </a:solidFill>
                <a:latin typeface="Arial" charset="0"/>
                <a:cs typeface="Arial" charset="0"/>
              </a:defRPr>
            </a:lvl3pPr>
            <a:lvl4pPr algn="l" rtl="0" eaLnBrk="1" fontAlgn="base" hangingPunct="1">
              <a:lnSpc>
                <a:spcPct val="90000"/>
              </a:lnSpc>
              <a:spcBef>
                <a:spcPct val="0"/>
              </a:spcBef>
              <a:spcAft>
                <a:spcPct val="0"/>
              </a:spcAft>
              <a:defRPr sz="2800">
                <a:solidFill>
                  <a:schemeClr val="bg1"/>
                </a:solidFill>
                <a:latin typeface="Arial" charset="0"/>
                <a:cs typeface="Arial" charset="0"/>
              </a:defRPr>
            </a:lvl4pPr>
            <a:lvl5pPr algn="l" rtl="0" eaLnBrk="1" fontAlgn="base" hangingPunct="1">
              <a:lnSpc>
                <a:spcPct val="90000"/>
              </a:lnSpc>
              <a:spcBef>
                <a:spcPct val="0"/>
              </a:spcBef>
              <a:spcAft>
                <a:spcPct val="0"/>
              </a:spcAft>
              <a:defRPr sz="2800">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6pPr>
            <a:lvl7pPr marL="9144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7pPr>
            <a:lvl8pPr marL="13716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8pPr>
            <a:lvl9pPr marL="1828800" algn="l" rtl="0" eaLnBrk="1" fontAlgn="base" hangingPunct="1">
              <a:lnSpc>
                <a:spcPct val="90000"/>
              </a:lnSpc>
              <a:spcBef>
                <a:spcPct val="0"/>
              </a:spcBef>
              <a:spcAft>
                <a:spcPct val="0"/>
              </a:spcAft>
              <a:defRPr sz="2800">
                <a:solidFill>
                  <a:schemeClr val="bg1"/>
                </a:solidFill>
                <a:latin typeface="Univers 45 Light" pitchFamily="2" charset="0"/>
                <a:cs typeface="Arial" charset="0"/>
              </a:defRPr>
            </a:lvl9pPr>
          </a:lstStyle>
          <a:p>
            <a:pPr>
              <a:lnSpc>
                <a:spcPts val="2400"/>
              </a:lnSpc>
            </a:pPr>
            <a:r>
              <a:rPr lang="en-GB" sz="1600" b="1" kern="0" dirty="0">
                <a:solidFill>
                  <a:srgbClr val="E43694"/>
                </a:solidFill>
              </a:rPr>
              <a:t>–&gt; 7.1 million  jobs in 2030</a:t>
            </a:r>
          </a:p>
        </p:txBody>
      </p:sp>
      <p:sp>
        <p:nvSpPr>
          <p:cNvPr id="16" name="Title 1">
            <a:extLst>
              <a:ext uri="{FF2B5EF4-FFF2-40B4-BE49-F238E27FC236}">
                <a16:creationId xmlns:a16="http://schemas.microsoft.com/office/drawing/2014/main" xmlns="" id="{50763C66-22EF-4987-99CD-9DF4154B118F}"/>
              </a:ext>
            </a:extLst>
          </p:cNvPr>
          <p:cNvSpPr txBox="1">
            <a:spLocks/>
          </p:cNvSpPr>
          <p:nvPr/>
        </p:nvSpPr>
        <p:spPr>
          <a:xfrm>
            <a:off x="353522" y="581901"/>
            <a:ext cx="4354702" cy="500645"/>
          </a:xfrm>
          <a:prstGeom prst="rect">
            <a:avLst/>
          </a:prstGeom>
        </p:spPr>
        <p:txBody>
          <a:bodyPr vert="horz" lIns="91440" tIns="45720" rIns="91440" bIns="45720" rtlCol="0" anchor="ctr">
            <a:noAutofit/>
          </a:bodyPr>
          <a:lstStyle/>
          <a:p>
            <a:pPr>
              <a:spcBef>
                <a:spcPct val="0"/>
              </a:spcBef>
            </a:pPr>
            <a:r>
              <a:rPr lang="en-GB" sz="2400" b="1" dirty="0">
                <a:solidFill>
                  <a:srgbClr val="00B0F0"/>
                </a:solidFill>
                <a:cs typeface="Calibri" pitchFamily="34" charset="0"/>
              </a:rPr>
              <a:t>UK Skills Shortage</a:t>
            </a:r>
          </a:p>
        </p:txBody>
      </p:sp>
      <p:sp>
        <p:nvSpPr>
          <p:cNvPr id="17" name="Title 1">
            <a:extLst>
              <a:ext uri="{FF2B5EF4-FFF2-40B4-BE49-F238E27FC236}">
                <a16:creationId xmlns:a16="http://schemas.microsoft.com/office/drawing/2014/main" xmlns="" id="{E98B5B99-0738-4105-A715-140AC1A6040A}"/>
              </a:ext>
            </a:extLst>
          </p:cNvPr>
          <p:cNvSpPr>
            <a:spLocks noGrp="1"/>
          </p:cNvSpPr>
          <p:nvPr>
            <p:ph type="title"/>
          </p:nvPr>
        </p:nvSpPr>
        <p:spPr>
          <a:xfrm>
            <a:off x="1763688" y="103394"/>
            <a:ext cx="8229600" cy="469562"/>
          </a:xfrm>
        </p:spPr>
        <p:txBody>
          <a:bodyPr/>
          <a:lstStyle/>
          <a:p>
            <a:r>
              <a:rPr lang="en-GB" sz="2800" dirty="0">
                <a:latin typeface="Univers 45 Light"/>
              </a:rPr>
              <a:t>What Are STEM Careers?</a:t>
            </a:r>
          </a:p>
        </p:txBody>
      </p:sp>
    </p:spTree>
    <p:extLst>
      <p:ext uri="{BB962C8B-B14F-4D97-AF65-F5344CB8AC3E}">
        <p14:creationId xmlns:p14="http://schemas.microsoft.com/office/powerpoint/2010/main" val="46376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465" y="809596"/>
            <a:ext cx="3881483" cy="1107236"/>
          </a:xfrm>
        </p:spPr>
        <p:txBody>
          <a:bodyPr/>
          <a:lstStyle/>
          <a:p>
            <a:r>
              <a:rPr lang="en-GB" sz="2800" dirty="0"/>
              <a:t>Engineering</a:t>
            </a:r>
          </a:p>
        </p:txBody>
      </p:sp>
      <p:graphicFrame>
        <p:nvGraphicFramePr>
          <p:cNvPr id="6" name="Diagram 5"/>
          <p:cNvGraphicFramePr/>
          <p:nvPr>
            <p:extLst>
              <p:ext uri="{D42A27DB-BD31-4B8C-83A1-F6EECF244321}">
                <p14:modId xmlns:p14="http://schemas.microsoft.com/office/powerpoint/2010/main" val="946716348"/>
              </p:ext>
            </p:extLst>
          </p:nvPr>
        </p:nvGraphicFramePr>
        <p:xfrm>
          <a:off x="5846469" y="3106999"/>
          <a:ext cx="2592288" cy="2208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noGrp="1"/>
          </p:cNvGraphicFramePr>
          <p:nvPr>
            <p:ph idx="1"/>
            <p:extLst>
              <p:ext uri="{D42A27DB-BD31-4B8C-83A1-F6EECF244321}">
                <p14:modId xmlns:p14="http://schemas.microsoft.com/office/powerpoint/2010/main" val="4203715549"/>
              </p:ext>
            </p:extLst>
          </p:nvPr>
        </p:nvGraphicFramePr>
        <p:xfrm>
          <a:off x="0" y="1224136"/>
          <a:ext cx="6375414" cy="6093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a:extLst>
              <a:ext uri="{FF2B5EF4-FFF2-40B4-BE49-F238E27FC236}">
                <a16:creationId xmlns:a16="http://schemas.microsoft.com/office/drawing/2014/main" xmlns="" id="{A3A2FADB-84C7-45DC-8EB0-05FCD1D53AA1}"/>
              </a:ext>
            </a:extLst>
          </p:cNvPr>
          <p:cNvSpPr txBox="1">
            <a:spLocks/>
          </p:cNvSpPr>
          <p:nvPr/>
        </p:nvSpPr>
        <p:spPr>
          <a:xfrm>
            <a:off x="4767336" y="773832"/>
            <a:ext cx="8229600" cy="1143000"/>
          </a:xfrm>
          <a:prstGeom prst="rect">
            <a:avLst/>
          </a:prstGeom>
        </p:spPr>
        <p:txBody>
          <a:bodyPr lIns="0" tIns="0" rIns="0" bIns="0" anchor="t" anchorCtr="0">
            <a:noAutofit/>
          </a:bodyPr>
          <a:lstStyle>
            <a:lvl1pPr algn="l" defTabSz="457200" rtl="0" eaLnBrk="1" latinLnBrk="0" hangingPunct="1">
              <a:spcBef>
                <a:spcPct val="0"/>
              </a:spcBef>
              <a:buNone/>
              <a:defRPr sz="6000" kern="1200">
                <a:solidFill>
                  <a:srgbClr val="008B39"/>
                </a:solidFill>
                <a:latin typeface="Arial"/>
                <a:ea typeface="+mj-ea"/>
                <a:cs typeface="+mj-cs"/>
              </a:defRPr>
            </a:lvl1pPr>
          </a:lstStyle>
          <a:p>
            <a:pPr fontAlgn="auto">
              <a:spcAft>
                <a:spcPts val="0"/>
              </a:spcAft>
            </a:pPr>
            <a:r>
              <a:rPr lang="en-GB" sz="2800"/>
              <a:t>Business &amp; Trading</a:t>
            </a:r>
            <a:endParaRPr lang="en-GB" sz="2800" dirty="0"/>
          </a:p>
        </p:txBody>
      </p:sp>
      <p:graphicFrame>
        <p:nvGraphicFramePr>
          <p:cNvPr id="8" name="Diagram 7">
            <a:extLst>
              <a:ext uri="{FF2B5EF4-FFF2-40B4-BE49-F238E27FC236}">
                <a16:creationId xmlns:a16="http://schemas.microsoft.com/office/drawing/2014/main" xmlns="" id="{669EA94C-3FA2-421F-BA7C-306EC00E005C}"/>
              </a:ext>
            </a:extLst>
          </p:cNvPr>
          <p:cNvGraphicFramePr/>
          <p:nvPr>
            <p:extLst>
              <p:ext uri="{D42A27DB-BD31-4B8C-83A1-F6EECF244321}">
                <p14:modId xmlns:p14="http://schemas.microsoft.com/office/powerpoint/2010/main" val="3041795014"/>
              </p:ext>
            </p:extLst>
          </p:nvPr>
        </p:nvGraphicFramePr>
        <p:xfrm>
          <a:off x="4599241" y="853188"/>
          <a:ext cx="3654344" cy="29868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Title 1">
            <a:extLst>
              <a:ext uri="{FF2B5EF4-FFF2-40B4-BE49-F238E27FC236}">
                <a16:creationId xmlns:a16="http://schemas.microsoft.com/office/drawing/2014/main" xmlns="" id="{E7C9A8B0-F5F5-48AA-AA0D-4D78141453D5}"/>
              </a:ext>
            </a:extLst>
          </p:cNvPr>
          <p:cNvSpPr txBox="1">
            <a:spLocks/>
          </p:cNvSpPr>
          <p:nvPr/>
        </p:nvSpPr>
        <p:spPr>
          <a:xfrm>
            <a:off x="1979712" y="94080"/>
            <a:ext cx="3881483" cy="1107236"/>
          </a:xfrm>
          <a:prstGeom prst="rect">
            <a:avLst/>
          </a:prstGeom>
        </p:spPr>
        <p:txBody>
          <a:bodyPr lIns="0" tIns="0" rIns="0" bIns="0" anchor="t" anchorCtr="0">
            <a:noAutofit/>
          </a:bodyPr>
          <a:lstStyle>
            <a:lvl1pPr algn="l" defTabSz="457200" rtl="0" eaLnBrk="1" latinLnBrk="0" hangingPunct="1">
              <a:spcBef>
                <a:spcPct val="0"/>
              </a:spcBef>
              <a:buNone/>
              <a:defRPr sz="6000" kern="1200">
                <a:solidFill>
                  <a:srgbClr val="008B39"/>
                </a:solidFill>
                <a:latin typeface="Arial"/>
                <a:ea typeface="+mj-ea"/>
                <a:cs typeface="+mj-cs"/>
              </a:defRPr>
            </a:lvl1pPr>
          </a:lstStyle>
          <a:p>
            <a:pPr fontAlgn="auto">
              <a:spcAft>
                <a:spcPts val="0"/>
              </a:spcAft>
            </a:pPr>
            <a:r>
              <a:rPr lang="en-GB" sz="2800" b="1" dirty="0"/>
              <a:t>STEM Roles in BP</a:t>
            </a:r>
          </a:p>
        </p:txBody>
      </p:sp>
      <p:sp>
        <p:nvSpPr>
          <p:cNvPr id="3" name="Rectangle 2">
            <a:extLst>
              <a:ext uri="{FF2B5EF4-FFF2-40B4-BE49-F238E27FC236}">
                <a16:creationId xmlns:a16="http://schemas.microsoft.com/office/drawing/2014/main" xmlns="" id="{8A6A4158-9449-4739-ADB3-F59B1D8E7FD5}"/>
              </a:ext>
            </a:extLst>
          </p:cNvPr>
          <p:cNvSpPr/>
          <p:nvPr/>
        </p:nvSpPr>
        <p:spPr>
          <a:xfrm>
            <a:off x="4410774" y="3799332"/>
            <a:ext cx="1624163" cy="584775"/>
          </a:xfrm>
          <a:prstGeom prst="rect">
            <a:avLst/>
          </a:prstGeom>
        </p:spPr>
        <p:txBody>
          <a:bodyPr wrap="none">
            <a:spAutoFit/>
          </a:bodyPr>
          <a:lstStyle/>
          <a:p>
            <a:r>
              <a:rPr lang="en-GB" sz="3200" dirty="0"/>
              <a:t>Science  </a:t>
            </a:r>
          </a:p>
        </p:txBody>
      </p:sp>
      <p:pic>
        <p:nvPicPr>
          <p:cNvPr id="10" name="Picture 9">
            <a:extLst>
              <a:ext uri="{FF2B5EF4-FFF2-40B4-BE49-F238E27FC236}">
                <a16:creationId xmlns:a16="http://schemas.microsoft.com/office/drawing/2014/main" xmlns="" id="{E23E7189-E1E8-47EC-AF99-F274754347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2080" y="5433634"/>
            <a:ext cx="2269105" cy="1333551"/>
          </a:xfrm>
          <a:prstGeom prst="rect">
            <a:avLst/>
          </a:prstGeom>
          <a:ln>
            <a:noFill/>
          </a:ln>
          <a:effectLst>
            <a:softEdge rad="112500"/>
          </a:effectLst>
        </p:spPr>
      </p:pic>
      <p:pic>
        <p:nvPicPr>
          <p:cNvPr id="12" name="Picture 11">
            <a:extLst>
              <a:ext uri="{FF2B5EF4-FFF2-40B4-BE49-F238E27FC236}">
                <a16:creationId xmlns:a16="http://schemas.microsoft.com/office/drawing/2014/main" xmlns="" id="{841136B1-554D-47B2-82A6-469AC066E9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06129" y="5433348"/>
            <a:ext cx="1201775" cy="1333838"/>
          </a:xfrm>
          <a:prstGeom prst="rect">
            <a:avLst/>
          </a:prstGeom>
          <a:ln>
            <a:noFill/>
          </a:ln>
          <a:effectLst>
            <a:softEdge rad="112500"/>
          </a:effectLst>
        </p:spPr>
      </p:pic>
      <p:pic>
        <p:nvPicPr>
          <p:cNvPr id="14" name="Picture 13">
            <a:extLst>
              <a:ext uri="{FF2B5EF4-FFF2-40B4-BE49-F238E27FC236}">
                <a16:creationId xmlns:a16="http://schemas.microsoft.com/office/drawing/2014/main" xmlns="" id="{BC0C308A-37D1-4E86-A3D1-9D1E37C8418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07904" y="5433348"/>
            <a:ext cx="1884592" cy="1340450"/>
          </a:xfrm>
          <a:prstGeom prst="rect">
            <a:avLst/>
          </a:prstGeom>
          <a:ln>
            <a:noFill/>
          </a:ln>
          <a:effectLst>
            <a:softEdge rad="112500"/>
          </a:effectLst>
        </p:spPr>
      </p:pic>
    </p:spTree>
    <p:extLst>
      <p:ext uri="{BB962C8B-B14F-4D97-AF65-F5344CB8AC3E}">
        <p14:creationId xmlns:p14="http://schemas.microsoft.com/office/powerpoint/2010/main" val="57089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6123" t="20429" r="18573" b="7460"/>
          <a:stretch/>
        </p:blipFill>
        <p:spPr>
          <a:xfrm>
            <a:off x="568599" y="951742"/>
            <a:ext cx="5976665" cy="4954516"/>
          </a:xfrm>
          <a:prstGeom prst="rect">
            <a:avLst/>
          </a:prstGeom>
        </p:spPr>
      </p:pic>
      <p:sp>
        <p:nvSpPr>
          <p:cNvPr id="2" name="Title 1"/>
          <p:cNvSpPr>
            <a:spLocks noGrp="1"/>
          </p:cNvSpPr>
          <p:nvPr>
            <p:ph type="title"/>
          </p:nvPr>
        </p:nvSpPr>
        <p:spPr>
          <a:xfrm>
            <a:off x="1722080" y="260648"/>
            <a:ext cx="8229600" cy="1143000"/>
          </a:xfrm>
        </p:spPr>
        <p:txBody>
          <a:bodyPr/>
          <a:lstStyle/>
          <a:p>
            <a:r>
              <a:rPr lang="en-GB" sz="2800" dirty="0">
                <a:latin typeface="Univers 45 Light"/>
              </a:rPr>
              <a:t>Graduate/Intern Application Process</a:t>
            </a:r>
          </a:p>
        </p:txBody>
      </p:sp>
      <p:sp>
        <p:nvSpPr>
          <p:cNvPr id="8" name="Rectangle 7"/>
          <p:cNvSpPr/>
          <p:nvPr/>
        </p:nvSpPr>
        <p:spPr>
          <a:xfrm>
            <a:off x="26221" y="6357092"/>
            <a:ext cx="2274982" cy="369332"/>
          </a:xfrm>
          <a:prstGeom prst="rect">
            <a:avLst/>
          </a:prstGeom>
        </p:spPr>
        <p:txBody>
          <a:bodyPr wrap="none">
            <a:spAutoFit/>
          </a:bodyPr>
          <a:lstStyle/>
          <a:p>
            <a:pPr defTabSz="457200" fontAlgn="auto">
              <a:spcBef>
                <a:spcPts val="0"/>
              </a:spcBef>
              <a:spcAft>
                <a:spcPts val="0"/>
              </a:spcAft>
            </a:pPr>
            <a:r>
              <a:rPr lang="en-US" sz="1800" dirty="0">
                <a:solidFill>
                  <a:srgbClr val="99CC00"/>
                </a:solidFill>
                <a:latin typeface="Univers 45 Light" pitchFamily="34" charset="0"/>
                <a:cs typeface="+mn-cs"/>
              </a:rPr>
              <a:t>bp.com/</a:t>
            </a:r>
            <a:r>
              <a:rPr lang="en-US" sz="1800" dirty="0" err="1">
                <a:solidFill>
                  <a:srgbClr val="99CC00"/>
                </a:solidFill>
                <a:latin typeface="Univers 45 Light" pitchFamily="34" charset="0"/>
                <a:cs typeface="+mn-cs"/>
              </a:rPr>
              <a:t>ukgraduates</a:t>
            </a:r>
            <a:endParaRPr lang="en-US" sz="1800" dirty="0">
              <a:solidFill>
                <a:srgbClr val="99CC00"/>
              </a:solidFill>
              <a:latin typeface="Univers 45 Light" pitchFamily="34" charset="0"/>
              <a:cs typeface="+mn-cs"/>
            </a:endParaRPr>
          </a:p>
        </p:txBody>
      </p:sp>
      <p:sp>
        <p:nvSpPr>
          <p:cNvPr id="3" name="Rectangle 2">
            <a:extLst>
              <a:ext uri="{FF2B5EF4-FFF2-40B4-BE49-F238E27FC236}">
                <a16:creationId xmlns:a16="http://schemas.microsoft.com/office/drawing/2014/main" xmlns="" id="{CBB20BB1-6620-41B6-B17C-D3B91573D5B7}"/>
              </a:ext>
            </a:extLst>
          </p:cNvPr>
          <p:cNvSpPr/>
          <p:nvPr/>
        </p:nvSpPr>
        <p:spPr>
          <a:xfrm>
            <a:off x="6792060" y="1196752"/>
            <a:ext cx="2100420" cy="3785652"/>
          </a:xfrm>
          <a:prstGeom prst="rect">
            <a:avLst/>
          </a:prstGeom>
        </p:spPr>
        <p:txBody>
          <a:bodyPr wrap="square">
            <a:spAutoFit/>
          </a:bodyPr>
          <a:lstStyle/>
          <a:p>
            <a:pPr marL="342900" indent="-342900">
              <a:buFont typeface="Arial" panose="020B0604020202020204" pitchFamily="34" charset="0"/>
              <a:buChar char="•"/>
            </a:pPr>
            <a:endParaRPr lang="en-GB" sz="1600" dirty="0">
              <a:solidFill>
                <a:schemeClr val="tx1"/>
              </a:solidFill>
            </a:endParaRPr>
          </a:p>
          <a:p>
            <a:r>
              <a:rPr lang="en-GB" sz="1600" b="1" u="sng" dirty="0">
                <a:solidFill>
                  <a:schemeClr val="tx1"/>
                </a:solidFill>
              </a:rPr>
              <a:t>Get Involved</a:t>
            </a:r>
          </a:p>
          <a:p>
            <a:endParaRPr lang="en-GB" sz="1600" u="sng" dirty="0">
              <a:solidFill>
                <a:schemeClr val="tx1"/>
              </a:solidFill>
            </a:endParaRPr>
          </a:p>
          <a:p>
            <a:pPr marL="342900" indent="-342900">
              <a:buFont typeface="Arial" panose="020B0604020202020204" pitchFamily="34" charset="0"/>
              <a:buChar char="•"/>
            </a:pPr>
            <a:r>
              <a:rPr lang="en-GB" sz="1600" dirty="0" err="1">
                <a:solidFill>
                  <a:schemeClr val="tx1"/>
                </a:solidFill>
              </a:rPr>
              <a:t>Techfest</a:t>
            </a:r>
            <a:endParaRPr lang="en-GB" sz="1600" dirty="0">
              <a:solidFill>
                <a:schemeClr val="tx1"/>
              </a:solidFill>
            </a:endParaRPr>
          </a:p>
          <a:p>
            <a:pPr marL="342900" indent="-342900">
              <a:buFont typeface="Arial" panose="020B0604020202020204" pitchFamily="34" charset="0"/>
              <a:buChar char="•"/>
            </a:pPr>
            <a:r>
              <a:rPr lang="en-GB" sz="1600" dirty="0">
                <a:solidFill>
                  <a:schemeClr val="tx1"/>
                </a:solidFill>
              </a:rPr>
              <a:t>STEM Events:- Maths in the Pipeline etc.</a:t>
            </a:r>
          </a:p>
          <a:p>
            <a:pPr marL="342900" indent="-342900">
              <a:buFont typeface="Arial" panose="020B0604020202020204" pitchFamily="34" charset="0"/>
              <a:buChar char="•"/>
            </a:pPr>
            <a:r>
              <a:rPr lang="en-GB" sz="1600" dirty="0">
                <a:solidFill>
                  <a:schemeClr val="tx1"/>
                </a:solidFill>
              </a:rPr>
              <a:t>Discover BP Days</a:t>
            </a:r>
          </a:p>
          <a:p>
            <a:pPr marL="342900" indent="-342900">
              <a:buFont typeface="Arial" panose="020B0604020202020204" pitchFamily="34" charset="0"/>
              <a:buChar char="•"/>
            </a:pPr>
            <a:r>
              <a:rPr lang="en-GB" sz="1600" dirty="0">
                <a:solidFill>
                  <a:schemeClr val="tx1"/>
                </a:solidFill>
              </a:rPr>
              <a:t>Shadow an Intern</a:t>
            </a:r>
          </a:p>
          <a:p>
            <a:pPr marL="342900" indent="-342900">
              <a:buFont typeface="Arial" panose="020B0604020202020204" pitchFamily="34" charset="0"/>
              <a:buChar char="•"/>
            </a:pPr>
            <a:r>
              <a:rPr lang="en-GB" sz="1600" dirty="0">
                <a:solidFill>
                  <a:schemeClr val="tx1"/>
                </a:solidFill>
              </a:rPr>
              <a:t>BP Scholarships</a:t>
            </a:r>
          </a:p>
          <a:p>
            <a:pPr marL="342900" indent="-342900">
              <a:buFont typeface="Arial" panose="020B0604020202020204" pitchFamily="34" charset="0"/>
              <a:buChar char="•"/>
            </a:pPr>
            <a:r>
              <a:rPr lang="en-GB" sz="1600" dirty="0">
                <a:solidFill>
                  <a:schemeClr val="tx1"/>
                </a:solidFill>
              </a:rPr>
              <a:t>Online Resources (Role information, videos, application details, degree matchers + more)</a:t>
            </a:r>
          </a:p>
        </p:txBody>
      </p:sp>
      <p:sp>
        <p:nvSpPr>
          <p:cNvPr id="4" name="Rectangle 3">
            <a:extLst>
              <a:ext uri="{FF2B5EF4-FFF2-40B4-BE49-F238E27FC236}">
                <a16:creationId xmlns:a16="http://schemas.microsoft.com/office/drawing/2014/main" xmlns="" id="{F619BCA8-E883-4445-9C84-6B5FAFA5DFBC}"/>
              </a:ext>
            </a:extLst>
          </p:cNvPr>
          <p:cNvSpPr/>
          <p:nvPr/>
        </p:nvSpPr>
        <p:spPr>
          <a:xfrm>
            <a:off x="5580112" y="5445224"/>
            <a:ext cx="1224136"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xmlns="" id="{2AF7C121-0806-44E8-82A5-CBC558A8F457}"/>
              </a:ext>
            </a:extLst>
          </p:cNvPr>
          <p:cNvSpPr/>
          <p:nvPr/>
        </p:nvSpPr>
        <p:spPr>
          <a:xfrm>
            <a:off x="2411760" y="6357092"/>
            <a:ext cx="4314836" cy="369332"/>
          </a:xfrm>
          <a:prstGeom prst="rect">
            <a:avLst/>
          </a:prstGeom>
        </p:spPr>
        <p:txBody>
          <a:bodyPr wrap="none">
            <a:spAutoFit/>
          </a:bodyPr>
          <a:lstStyle/>
          <a:p>
            <a:pPr defTabSz="457200" fontAlgn="auto">
              <a:spcBef>
                <a:spcPts val="0"/>
              </a:spcBef>
              <a:spcAft>
                <a:spcPts val="0"/>
              </a:spcAft>
            </a:pPr>
            <a:r>
              <a:rPr lang="en-US" sz="1800" dirty="0">
                <a:solidFill>
                  <a:srgbClr val="99CC00"/>
                </a:solidFill>
                <a:latin typeface="Univers 45 Light" pitchFamily="34" charset="0"/>
                <a:cs typeface="+mn-cs"/>
              </a:rPr>
              <a:t>Take away a brochure for more information!</a:t>
            </a:r>
          </a:p>
        </p:txBody>
      </p:sp>
    </p:spTree>
    <p:extLst>
      <p:ext uri="{BB962C8B-B14F-4D97-AF65-F5344CB8AC3E}">
        <p14:creationId xmlns:p14="http://schemas.microsoft.com/office/powerpoint/2010/main" val="958975198"/>
      </p:ext>
    </p:extLst>
  </p:cSld>
  <p:clrMapOvr>
    <a:masterClrMapping/>
  </p:clrMapOvr>
</p:sld>
</file>

<file path=ppt/theme/theme1.xml><?xml version="1.0" encoding="utf-8"?>
<a:theme xmlns:a="http://schemas.openxmlformats.org/drawingml/2006/main" name="BP StandardSlide4@3">
  <a:themeElements>
    <a:clrScheme name="BP colours">
      <a:dk1>
        <a:srgbClr val="000000"/>
      </a:dk1>
      <a:lt1>
        <a:srgbClr val="FFFFFF"/>
      </a:lt1>
      <a:dk2>
        <a:srgbClr val="009900"/>
      </a:dk2>
      <a:lt2>
        <a:srgbClr val="99CC00"/>
      </a:lt2>
      <a:accent1>
        <a:srgbClr val="009900"/>
      </a:accent1>
      <a:accent2>
        <a:srgbClr val="99CC00"/>
      </a:accent2>
      <a:accent3>
        <a:srgbClr val="FFE600"/>
      </a:accent3>
      <a:accent4>
        <a:srgbClr val="999999"/>
      </a:accent4>
      <a:accent5>
        <a:srgbClr val="FF9900"/>
      </a:accent5>
      <a:accent6>
        <a:srgbClr val="FF6600"/>
      </a:accent6>
      <a:hlink>
        <a:srgbClr val="009EF4"/>
      </a:hlink>
      <a:folHlink>
        <a:srgbClr val="660099"/>
      </a:folHlink>
    </a:clrScheme>
    <a:fontScheme name="Custom 1">
      <a:majorFont>
        <a:latin typeface="Univers Next W1G for BP Regular"/>
        <a:ea typeface=""/>
        <a:cs typeface=""/>
      </a:majorFont>
      <a:minorFont>
        <a:latin typeface="Univers Next W1G for BP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5"/>
          </a:solidFill>
          <a:prstDash val="solid"/>
          <a:round/>
          <a:headEnd type="none" w="med" len="med"/>
          <a:tailEnd type="none" w="med" len="med"/>
        </a:ln>
        <a:effectLst/>
        <a:extLst/>
      </a:spPr>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accent5"/>
            </a:solidFill>
            <a:effectLst/>
            <a:latin typeface="+mn-lt"/>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rgbClr val="007833"/>
            </a:solidFill>
            <a:effectLst/>
            <a:latin typeface="Univers 45 Light" pitchFamily="2" charset="0"/>
          </a:defRPr>
        </a:defPPr>
      </a:lstStyle>
    </a:lnDef>
    <a:txDef>
      <a:spPr>
        <a:noFill/>
      </a:spPr>
      <a:bodyPr wrap="square" rtlCol="0">
        <a:spAutoFit/>
      </a:bodyPr>
      <a:lstStyle>
        <a:defPPr>
          <a:defRPr dirty="0" err="1" smtClean="0">
            <a:solidFill>
              <a:schemeClr val="accent5"/>
            </a:solidFill>
            <a:latin typeface="+mn-lt"/>
          </a:defRPr>
        </a:defPPr>
      </a:lstStyle>
    </a:txDef>
  </a:objectDefaults>
  <a:extraClrSchemeLst>
    <a:extraClrScheme>
      <a:clrScheme name="Office Theme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Office Theme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6600"/>
        </a:dk2>
        <a:lt2>
          <a:srgbClr val="969696"/>
        </a:lt2>
        <a:accent1>
          <a:srgbClr val="8FC200"/>
        </a:accent1>
        <a:accent2>
          <a:srgbClr val="FF9900"/>
        </a:accent2>
        <a:accent3>
          <a:srgbClr val="FFFFFF"/>
        </a:accent3>
        <a:accent4>
          <a:srgbClr val="000000"/>
        </a:accent4>
        <a:accent5>
          <a:srgbClr val="C6DDAA"/>
        </a:accent5>
        <a:accent6>
          <a:srgbClr val="E78A00"/>
        </a:accent6>
        <a:hlink>
          <a:srgbClr val="FF6600"/>
        </a:hlink>
        <a:folHlink>
          <a:srgbClr val="FEF8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6600"/>
        </a:dk2>
        <a:lt2>
          <a:srgbClr val="969696"/>
        </a:lt2>
        <a:accent1>
          <a:srgbClr val="FEF800"/>
        </a:accent1>
        <a:accent2>
          <a:srgbClr val="8FC200"/>
        </a:accent2>
        <a:accent3>
          <a:srgbClr val="FFFFFF"/>
        </a:accent3>
        <a:accent4>
          <a:srgbClr val="000000"/>
        </a:accent4>
        <a:accent5>
          <a:srgbClr val="FEFBAA"/>
        </a:accent5>
        <a:accent6>
          <a:srgbClr val="81B0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6600"/>
        </a:dk2>
        <a:lt2>
          <a:srgbClr val="969696"/>
        </a:lt2>
        <a:accent1>
          <a:srgbClr val="FEF800"/>
        </a:accent1>
        <a:accent2>
          <a:srgbClr val="85B400"/>
        </a:accent2>
        <a:accent3>
          <a:srgbClr val="FFFFFF"/>
        </a:accent3>
        <a:accent4>
          <a:srgbClr val="000000"/>
        </a:accent4>
        <a:accent5>
          <a:srgbClr val="FEFBAA"/>
        </a:accent5>
        <a:accent6>
          <a:srgbClr val="78A3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6600"/>
        </a:dk2>
        <a:lt2>
          <a:srgbClr val="969696"/>
        </a:lt2>
        <a:accent1>
          <a:srgbClr val="FEF800"/>
        </a:accent1>
        <a:accent2>
          <a:srgbClr val="7FAC00"/>
        </a:accent2>
        <a:accent3>
          <a:srgbClr val="FFFFFF"/>
        </a:accent3>
        <a:accent4>
          <a:srgbClr val="000000"/>
        </a:accent4>
        <a:accent5>
          <a:srgbClr val="FEFBAA"/>
        </a:accent5>
        <a:accent6>
          <a:srgbClr val="729B00"/>
        </a:accent6>
        <a:hlink>
          <a:srgbClr val="FF9900"/>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6600"/>
      </a:dk2>
      <a:lt2>
        <a:srgbClr val="969696"/>
      </a:lt2>
      <a:accent1>
        <a:srgbClr val="99CC00"/>
      </a:accent1>
      <a:accent2>
        <a:srgbClr val="FF9900"/>
      </a:accent2>
      <a:accent3>
        <a:srgbClr val="FFFFFF"/>
      </a:accent3>
      <a:accent4>
        <a:srgbClr val="000000"/>
      </a:accent4>
      <a:accent5>
        <a:srgbClr val="CAE2AA"/>
      </a:accent5>
      <a:accent6>
        <a:srgbClr val="E78A00"/>
      </a:accent6>
      <a:hlink>
        <a:srgbClr val="FF66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BP StandardSlide4@3</Template>
  <TotalTime>5320</TotalTime>
  <Words>620</Words>
  <Application>Microsoft Office PowerPoint</Application>
  <PresentationFormat>On-screen Show (4:3)</PresentationFormat>
  <Paragraphs>120</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Univers 45 Light</vt:lpstr>
      <vt:lpstr>Calibri</vt:lpstr>
      <vt:lpstr>Arial</vt:lpstr>
      <vt:lpstr>Arial Narrow</vt:lpstr>
      <vt:lpstr>Univers Next W1G for BP Light</vt:lpstr>
      <vt:lpstr>BP StandardSlide4@3</vt:lpstr>
      <vt:lpstr>Office Theme</vt:lpstr>
      <vt:lpstr>STEM In BP</vt:lpstr>
      <vt:lpstr>PowerPoint Presentation</vt:lpstr>
      <vt:lpstr>Oil and Gas business model</vt:lpstr>
      <vt:lpstr>What Are STEM Careers?</vt:lpstr>
      <vt:lpstr>Engineering</vt:lpstr>
      <vt:lpstr>Graduate/Intern Application Process</vt:lpstr>
    </vt:vector>
  </TitlesOfParts>
  <Company>BP International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second line if required</dc:title>
  <dc:creator>Botwright, Suzy</dc:creator>
  <dc:description>©BP plc 2005</dc:description>
  <cp:lastModifiedBy>Alan Martin</cp:lastModifiedBy>
  <cp:revision>76</cp:revision>
  <cp:lastPrinted>2016-07-04T17:37:07Z</cp:lastPrinted>
  <dcterms:created xsi:type="dcterms:W3CDTF">2015-08-27T10:24:57Z</dcterms:created>
  <dcterms:modified xsi:type="dcterms:W3CDTF">2018-02-19T16:56:01Z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9bf4a9-87bd-4dbf-a36c-1db5158e5def_Enabled">
    <vt:lpwstr>True</vt:lpwstr>
  </property>
  <property fmtid="{D5CDD505-2E9C-101B-9397-08002B2CF9AE}" pid="3" name="MSIP_Label_569bf4a9-87bd-4dbf-a36c-1db5158e5def_SiteId">
    <vt:lpwstr>ea80952e-a476-42d4-aaf4-5457852b0f7e</vt:lpwstr>
  </property>
  <property fmtid="{D5CDD505-2E9C-101B-9397-08002B2CF9AE}" pid="4" name="MSIP_Label_569bf4a9-87bd-4dbf-a36c-1db5158e5def_Ref">
    <vt:lpwstr>https://api.informationprotection.azure.com/api/ea80952e-a476-42d4-aaf4-5457852b0f7e</vt:lpwstr>
  </property>
  <property fmtid="{D5CDD505-2E9C-101B-9397-08002B2CF9AE}" pid="5" name="MSIP_Label_569bf4a9-87bd-4dbf-a36c-1db5158e5def_Owner">
    <vt:lpwstr>Geraldine.Cooper@uk.bp.com</vt:lpwstr>
  </property>
  <property fmtid="{D5CDD505-2E9C-101B-9397-08002B2CF9AE}" pid="6" name="MSIP_Label_569bf4a9-87bd-4dbf-a36c-1db5158e5def_SetDate">
    <vt:lpwstr>2018-02-16T14:21:36.3744073+00:00</vt:lpwstr>
  </property>
  <property fmtid="{D5CDD505-2E9C-101B-9397-08002B2CF9AE}" pid="7" name="MSIP_Label_569bf4a9-87bd-4dbf-a36c-1db5158e5def_Name">
    <vt:lpwstr>General</vt:lpwstr>
  </property>
  <property fmtid="{D5CDD505-2E9C-101B-9397-08002B2CF9AE}" pid="8" name="MSIP_Label_569bf4a9-87bd-4dbf-a36c-1db5158e5def_Application">
    <vt:lpwstr>Microsoft Azure Information Protection</vt:lpwstr>
  </property>
  <property fmtid="{D5CDD505-2E9C-101B-9397-08002B2CF9AE}" pid="9" name="MSIP_Label_569bf4a9-87bd-4dbf-a36c-1db5158e5def_Extended_MSFT_Method">
    <vt:lpwstr>Manual</vt:lpwstr>
  </property>
  <property fmtid="{D5CDD505-2E9C-101B-9397-08002B2CF9AE}" pid="10" name="Sensitivity">
    <vt:lpwstr>General</vt:lpwstr>
  </property>
</Properties>
</file>