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handoutMasterIdLst>
    <p:handoutMasterId r:id="rId18"/>
  </p:handoutMasterIdLst>
  <p:sldIdLst>
    <p:sldId id="287" r:id="rId3"/>
    <p:sldId id="256" r:id="rId4"/>
    <p:sldId id="281" r:id="rId5"/>
    <p:sldId id="282" r:id="rId6"/>
    <p:sldId id="294" r:id="rId7"/>
    <p:sldId id="293" r:id="rId8"/>
    <p:sldId id="292" r:id="rId9"/>
    <p:sldId id="303" r:id="rId10"/>
    <p:sldId id="304" r:id="rId11"/>
    <p:sldId id="305" r:id="rId12"/>
    <p:sldId id="307" r:id="rId13"/>
    <p:sldId id="308" r:id="rId14"/>
    <p:sldId id="298" r:id="rId15"/>
    <p:sldId id="291" r:id="rId1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0184" autoAdjust="0"/>
  </p:normalViewPr>
  <p:slideViewPr>
    <p:cSldViewPr>
      <p:cViewPr varScale="1">
        <p:scale>
          <a:sx n="70" d="100"/>
          <a:sy n="70" d="100"/>
        </p:scale>
        <p:origin x="2232" y="66"/>
      </p:cViewPr>
      <p:guideLst>
        <p:guide orient="horz" pos="2160"/>
        <p:guide pos="2880"/>
      </p:guideLst>
    </p:cSldViewPr>
  </p:slideViewPr>
  <p:outlineViewPr>
    <p:cViewPr>
      <p:scale>
        <a:sx n="33" d="100"/>
        <a:sy n="33" d="100"/>
      </p:scale>
      <p:origin x="0" y="-2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C648A-A718-4A23-8722-0333B5576560}" type="doc">
      <dgm:prSet loTypeId="urn:microsoft.com/office/officeart/2005/8/layout/gear1" loCatId="process" qsTypeId="urn:microsoft.com/office/officeart/2005/8/quickstyle/3d3" qsCatId="3D" csTypeId="urn:microsoft.com/office/officeart/2005/8/colors/colorful4" csCatId="colorful" phldr="1"/>
      <dgm:spPr/>
      <dgm:t>
        <a:bodyPr/>
        <a:lstStyle/>
        <a:p>
          <a:endParaRPr lang="en-US"/>
        </a:p>
      </dgm:t>
    </dgm:pt>
    <dgm:pt modelId="{D30F9152-BC20-49F2-8819-D66C1D87ADBD}">
      <dgm:prSet phldrT="[Text]" custT="1"/>
      <dgm:spPr/>
      <dgm:t>
        <a:bodyPr/>
        <a:lstStyle/>
        <a:p>
          <a:r>
            <a:rPr lang="en-US" sz="1600" b="1" dirty="0"/>
            <a:t>THINKING SKILLS</a:t>
          </a:r>
        </a:p>
      </dgm:t>
    </dgm:pt>
    <dgm:pt modelId="{18AB3185-6597-4372-9784-2B64BA0A8903}" type="parTrans" cxnId="{325A163B-5C09-406C-AF44-1548413F7E8C}">
      <dgm:prSet/>
      <dgm:spPr/>
      <dgm:t>
        <a:bodyPr/>
        <a:lstStyle/>
        <a:p>
          <a:endParaRPr lang="en-US"/>
        </a:p>
      </dgm:t>
    </dgm:pt>
    <dgm:pt modelId="{8E42E69C-52A5-41D6-A140-B053ACF44DE0}" type="sibTrans" cxnId="{325A163B-5C09-406C-AF44-1548413F7E8C}">
      <dgm:prSet/>
      <dgm:spPr/>
      <dgm:t>
        <a:bodyPr/>
        <a:lstStyle/>
        <a:p>
          <a:endParaRPr lang="en-US"/>
        </a:p>
      </dgm:t>
    </dgm:pt>
    <dgm:pt modelId="{D42D256B-BBE9-424B-B641-7458E456C0F3}">
      <dgm:prSet phldrT="[Text]" custT="1"/>
      <dgm:spPr/>
      <dgm:t>
        <a:bodyPr/>
        <a:lstStyle/>
        <a:p>
          <a:pPr algn="l"/>
          <a:r>
            <a:rPr lang="en-GB" sz="1500" dirty="0"/>
            <a:t>Adapting</a:t>
          </a:r>
          <a:endParaRPr lang="en-US" sz="1500" b="1" dirty="0"/>
        </a:p>
      </dgm:t>
    </dgm:pt>
    <dgm:pt modelId="{035F34A3-A296-4B09-B1E4-91D565977D6E}" type="parTrans" cxnId="{22EB0504-12B2-4656-931F-3EC0F7876F7D}">
      <dgm:prSet/>
      <dgm:spPr/>
      <dgm:t>
        <a:bodyPr/>
        <a:lstStyle/>
        <a:p>
          <a:endParaRPr lang="en-US"/>
        </a:p>
      </dgm:t>
    </dgm:pt>
    <dgm:pt modelId="{BFE0301F-7979-46B4-B8E5-B321003157F4}" type="sibTrans" cxnId="{22EB0504-12B2-4656-931F-3EC0F7876F7D}">
      <dgm:prSet/>
      <dgm:spPr/>
      <dgm:t>
        <a:bodyPr/>
        <a:lstStyle/>
        <a:p>
          <a:endParaRPr lang="en-US"/>
        </a:p>
      </dgm:t>
    </dgm:pt>
    <dgm:pt modelId="{DC3E232C-8F9D-47A9-AE33-E9F1C1005095}">
      <dgm:prSet phldrT="[Text]" custT="1"/>
      <dgm:spPr/>
      <dgm:t>
        <a:bodyPr/>
        <a:lstStyle/>
        <a:p>
          <a:pPr>
            <a:buClr>
              <a:srgbClr val="00B0F0"/>
            </a:buClr>
            <a:buFont typeface="Courier New" panose="02070309020205020404" pitchFamily="49" charset="0"/>
            <a:buChar char="o"/>
          </a:pPr>
          <a:r>
            <a:rPr lang="en-GB" sz="1600" b="1" dirty="0"/>
            <a:t>SOCIAL SKILLS</a:t>
          </a:r>
          <a:endParaRPr lang="en-US" sz="1600" b="1" dirty="0"/>
        </a:p>
      </dgm:t>
    </dgm:pt>
    <dgm:pt modelId="{70B9F59C-C6C5-40CA-BE58-75B60322705D}" type="parTrans" cxnId="{6D8CAAB1-3F29-4DB0-9061-8272B2F245D8}">
      <dgm:prSet/>
      <dgm:spPr/>
      <dgm:t>
        <a:bodyPr/>
        <a:lstStyle/>
        <a:p>
          <a:endParaRPr lang="en-US"/>
        </a:p>
      </dgm:t>
    </dgm:pt>
    <dgm:pt modelId="{77284689-963A-4E68-A27B-6C0942B3CB6B}" type="sibTrans" cxnId="{6D8CAAB1-3F29-4DB0-9061-8272B2F245D8}">
      <dgm:prSet/>
      <dgm:spPr/>
      <dgm:t>
        <a:bodyPr/>
        <a:lstStyle/>
        <a:p>
          <a:endParaRPr lang="en-US"/>
        </a:p>
      </dgm:t>
    </dgm:pt>
    <dgm:pt modelId="{FA95EA9E-A9CC-42D7-88E2-525F4F8F3760}">
      <dgm:prSet phldrT="[Text]" custT="1"/>
      <dgm:spPr/>
      <dgm:t>
        <a:bodyPr/>
        <a:lstStyle/>
        <a:p>
          <a:r>
            <a:rPr lang="en-US" sz="1500" dirty="0"/>
            <a:t>communication</a:t>
          </a:r>
        </a:p>
      </dgm:t>
    </dgm:pt>
    <dgm:pt modelId="{F7DF741B-6AFD-4410-AA89-9F81C15D7294}" type="parTrans" cxnId="{6E322C02-53D2-4C44-A019-0ABD020475F5}">
      <dgm:prSet/>
      <dgm:spPr/>
      <dgm:t>
        <a:bodyPr/>
        <a:lstStyle/>
        <a:p>
          <a:endParaRPr lang="en-US"/>
        </a:p>
      </dgm:t>
    </dgm:pt>
    <dgm:pt modelId="{A71F8E58-DFBE-454C-81DF-9342FB2F5FDF}" type="sibTrans" cxnId="{6E322C02-53D2-4C44-A019-0ABD020475F5}">
      <dgm:prSet/>
      <dgm:spPr/>
      <dgm:t>
        <a:bodyPr/>
        <a:lstStyle/>
        <a:p>
          <a:endParaRPr lang="en-US"/>
        </a:p>
      </dgm:t>
    </dgm:pt>
    <dgm:pt modelId="{7DBA49B8-0624-47CB-A376-D0EC790AC91B}">
      <dgm:prSet phldrT="[Text]" custT="1"/>
      <dgm:spPr/>
      <dgm:t>
        <a:bodyPr/>
        <a:lstStyle/>
        <a:p>
          <a:r>
            <a:rPr lang="en-US" sz="1500" b="1" dirty="0"/>
            <a:t>INNOVATION</a:t>
          </a:r>
        </a:p>
      </dgm:t>
    </dgm:pt>
    <dgm:pt modelId="{D3744307-5883-489E-BBEA-D7B98DD094A0}" type="parTrans" cxnId="{97C3A27D-86DD-45A1-9880-81915163CFA7}">
      <dgm:prSet/>
      <dgm:spPr/>
      <dgm:t>
        <a:bodyPr/>
        <a:lstStyle/>
        <a:p>
          <a:endParaRPr lang="en-US"/>
        </a:p>
      </dgm:t>
    </dgm:pt>
    <dgm:pt modelId="{22CE23FD-85B7-4E83-9C05-7F1D43C837BB}" type="sibTrans" cxnId="{97C3A27D-86DD-45A1-9880-81915163CFA7}">
      <dgm:prSet/>
      <dgm:spPr/>
      <dgm:t>
        <a:bodyPr/>
        <a:lstStyle/>
        <a:p>
          <a:endParaRPr lang="en-US"/>
        </a:p>
      </dgm:t>
    </dgm:pt>
    <dgm:pt modelId="{E65D9519-3C0E-41F6-B1F5-34553533116C}">
      <dgm:prSet phldrT="[Text]" custT="1"/>
      <dgm:spPr/>
      <dgm:t>
        <a:bodyPr/>
        <a:lstStyle/>
        <a:p>
          <a:pPr>
            <a:buClr>
              <a:srgbClr val="00B0F0"/>
            </a:buClr>
            <a:buFont typeface="Courier New" panose="02070309020205020404" pitchFamily="49" charset="0"/>
            <a:buChar char="o"/>
          </a:pPr>
          <a:r>
            <a:rPr lang="en-US" sz="1500" dirty="0"/>
            <a:t>Curiosity</a:t>
          </a:r>
        </a:p>
      </dgm:t>
    </dgm:pt>
    <dgm:pt modelId="{9D883E22-5343-4793-BFFB-D531C657A7B7}" type="parTrans" cxnId="{833095CE-3471-4B2B-8534-69C31B295124}">
      <dgm:prSet/>
      <dgm:spPr/>
      <dgm:t>
        <a:bodyPr/>
        <a:lstStyle/>
        <a:p>
          <a:endParaRPr lang="en-US"/>
        </a:p>
      </dgm:t>
    </dgm:pt>
    <dgm:pt modelId="{037E1967-8081-4041-9B7C-5F0DE0D7C687}" type="sibTrans" cxnId="{833095CE-3471-4B2B-8534-69C31B295124}">
      <dgm:prSet/>
      <dgm:spPr/>
      <dgm:t>
        <a:bodyPr/>
        <a:lstStyle/>
        <a:p>
          <a:endParaRPr lang="en-US"/>
        </a:p>
      </dgm:t>
    </dgm:pt>
    <dgm:pt modelId="{704A59CF-CE32-41F6-9C86-058F284BEEA3}">
      <dgm:prSet phldrT="[Text]" custT="1"/>
      <dgm:spPr/>
      <dgm:t>
        <a:bodyPr/>
        <a:lstStyle/>
        <a:p>
          <a:pPr algn="l"/>
          <a:r>
            <a:rPr lang="en-GB" sz="1500" dirty="0"/>
            <a:t>active learning</a:t>
          </a:r>
          <a:endParaRPr lang="en-US" sz="1500" b="1" dirty="0"/>
        </a:p>
      </dgm:t>
    </dgm:pt>
    <dgm:pt modelId="{3DCD11C6-3461-46CF-B881-657229D7007D}" type="parTrans" cxnId="{C3A88BBF-C47B-40DA-8B3A-0923A6236BB6}">
      <dgm:prSet/>
      <dgm:spPr/>
      <dgm:t>
        <a:bodyPr/>
        <a:lstStyle/>
        <a:p>
          <a:endParaRPr lang="en-US"/>
        </a:p>
      </dgm:t>
    </dgm:pt>
    <dgm:pt modelId="{1626200A-A243-48ED-8991-42B39A62D151}" type="sibTrans" cxnId="{C3A88BBF-C47B-40DA-8B3A-0923A6236BB6}">
      <dgm:prSet/>
      <dgm:spPr/>
      <dgm:t>
        <a:bodyPr/>
        <a:lstStyle/>
        <a:p>
          <a:endParaRPr lang="en-US"/>
        </a:p>
      </dgm:t>
    </dgm:pt>
    <dgm:pt modelId="{ABD8CC7D-A829-426C-85DA-014801FF725C}">
      <dgm:prSet phldrT="[Text]" custT="1"/>
      <dgm:spPr/>
      <dgm:t>
        <a:bodyPr/>
        <a:lstStyle/>
        <a:p>
          <a:r>
            <a:rPr lang="en-US" sz="1500" dirty="0"/>
            <a:t>social perceptiveness</a:t>
          </a:r>
        </a:p>
      </dgm:t>
    </dgm:pt>
    <dgm:pt modelId="{8C8E1971-FF68-46BC-A519-F2127ED1B3F3}" type="parTrans" cxnId="{0E12804B-BE99-4C05-A16C-381085B540B3}">
      <dgm:prSet/>
      <dgm:spPr/>
      <dgm:t>
        <a:bodyPr/>
        <a:lstStyle/>
        <a:p>
          <a:endParaRPr lang="en-US"/>
        </a:p>
      </dgm:t>
    </dgm:pt>
    <dgm:pt modelId="{4AEC0C2B-7FD1-4C23-946B-5F5230515116}" type="sibTrans" cxnId="{0E12804B-BE99-4C05-A16C-381085B540B3}">
      <dgm:prSet/>
      <dgm:spPr/>
      <dgm:t>
        <a:bodyPr/>
        <a:lstStyle/>
        <a:p>
          <a:endParaRPr lang="en-US"/>
        </a:p>
      </dgm:t>
    </dgm:pt>
    <dgm:pt modelId="{D9139256-32D9-4E53-BDED-4A4215064C04}">
      <dgm:prSet phldrT="[Text]" custT="1"/>
      <dgm:spPr/>
      <dgm:t>
        <a:bodyPr/>
        <a:lstStyle/>
        <a:p>
          <a:r>
            <a:rPr lang="en-US" sz="1500" dirty="0"/>
            <a:t>Team work</a:t>
          </a:r>
        </a:p>
      </dgm:t>
    </dgm:pt>
    <dgm:pt modelId="{76E595C3-0AB5-47ED-8DCB-ABEE45AC7BEF}" type="parTrans" cxnId="{28DC93CB-461A-4019-8414-D2E2A5BE1469}">
      <dgm:prSet/>
      <dgm:spPr/>
      <dgm:t>
        <a:bodyPr/>
        <a:lstStyle/>
        <a:p>
          <a:endParaRPr lang="en-US"/>
        </a:p>
      </dgm:t>
    </dgm:pt>
    <dgm:pt modelId="{7CA43ED3-21D9-477A-A2B5-7607D7E0673F}" type="sibTrans" cxnId="{28DC93CB-461A-4019-8414-D2E2A5BE1469}">
      <dgm:prSet/>
      <dgm:spPr/>
      <dgm:t>
        <a:bodyPr/>
        <a:lstStyle/>
        <a:p>
          <a:endParaRPr lang="en-US"/>
        </a:p>
      </dgm:t>
    </dgm:pt>
    <dgm:pt modelId="{7C85384F-78F7-49DC-A993-469F3A048543}">
      <dgm:prSet phldrT="[Text]" custT="1"/>
      <dgm:spPr/>
      <dgm:t>
        <a:bodyPr/>
        <a:lstStyle/>
        <a:p>
          <a:pPr algn="l"/>
          <a:r>
            <a:rPr lang="en-US" sz="1500" b="0" dirty="0"/>
            <a:t>Focusing</a:t>
          </a:r>
        </a:p>
      </dgm:t>
    </dgm:pt>
    <dgm:pt modelId="{350AEFF5-E0F4-4D96-A7EE-4AAAA0EE9514}" type="parTrans" cxnId="{3999D6D8-6B21-4020-9DDD-5AB0DB37755F}">
      <dgm:prSet/>
      <dgm:spPr/>
      <dgm:t>
        <a:bodyPr/>
        <a:lstStyle/>
        <a:p>
          <a:endParaRPr lang="en-US"/>
        </a:p>
      </dgm:t>
    </dgm:pt>
    <dgm:pt modelId="{0B1C2EE9-ED22-44C6-9776-AFDF3232F544}" type="sibTrans" cxnId="{3999D6D8-6B21-4020-9DDD-5AB0DB37755F}">
      <dgm:prSet/>
      <dgm:spPr/>
      <dgm:t>
        <a:bodyPr/>
        <a:lstStyle/>
        <a:p>
          <a:endParaRPr lang="en-US"/>
        </a:p>
      </dgm:t>
    </dgm:pt>
    <dgm:pt modelId="{74130027-2185-46E5-9F36-906963653E29}">
      <dgm:prSet phldrT="[Text]" custT="1"/>
      <dgm:spPr/>
      <dgm:t>
        <a:bodyPr/>
        <a:lstStyle/>
        <a:p>
          <a:pPr algn="l"/>
          <a:r>
            <a:rPr lang="en-GB" sz="1500" dirty="0"/>
            <a:t>Self management</a:t>
          </a:r>
          <a:endParaRPr lang="en-US" sz="1500" b="1" dirty="0"/>
        </a:p>
      </dgm:t>
    </dgm:pt>
    <dgm:pt modelId="{AD2EAD8D-6209-4E1F-9179-959C835907DC}" type="parTrans" cxnId="{C48B5D2A-3A30-4FBE-A00A-59766288916E}">
      <dgm:prSet/>
      <dgm:spPr/>
      <dgm:t>
        <a:bodyPr/>
        <a:lstStyle/>
        <a:p>
          <a:endParaRPr lang="en-US"/>
        </a:p>
      </dgm:t>
    </dgm:pt>
    <dgm:pt modelId="{995F54A2-30AC-4C63-9E55-FF6C167950E3}" type="sibTrans" cxnId="{C48B5D2A-3A30-4FBE-A00A-59766288916E}">
      <dgm:prSet/>
      <dgm:spPr/>
      <dgm:t>
        <a:bodyPr/>
        <a:lstStyle/>
        <a:p>
          <a:endParaRPr lang="en-US"/>
        </a:p>
      </dgm:t>
    </dgm:pt>
    <dgm:pt modelId="{BE39C99F-B30B-4905-8795-B44F618C6864}">
      <dgm:prSet phldrT="[Text]" custT="1"/>
      <dgm:spPr/>
      <dgm:t>
        <a:bodyPr/>
        <a:lstStyle/>
        <a:p>
          <a:pPr>
            <a:buClr>
              <a:srgbClr val="00B0F0"/>
            </a:buClr>
            <a:buFont typeface="Courier New" panose="02070309020205020404" pitchFamily="49" charset="0"/>
            <a:buChar char="o"/>
          </a:pPr>
          <a:r>
            <a:rPr lang="en-US" sz="1500" dirty="0"/>
            <a:t>Creativity</a:t>
          </a:r>
        </a:p>
      </dgm:t>
    </dgm:pt>
    <dgm:pt modelId="{EF204DCE-18DA-47C8-8907-40B7EA84594D}" type="parTrans" cxnId="{DB71D149-CA52-4971-89F2-D90F223BBD1E}">
      <dgm:prSet/>
      <dgm:spPr/>
      <dgm:t>
        <a:bodyPr/>
        <a:lstStyle/>
        <a:p>
          <a:endParaRPr lang="en-US"/>
        </a:p>
      </dgm:t>
    </dgm:pt>
    <dgm:pt modelId="{00DF334F-A9A3-46AD-B03F-D1C004DB10EF}" type="sibTrans" cxnId="{DB71D149-CA52-4971-89F2-D90F223BBD1E}">
      <dgm:prSet/>
      <dgm:spPr/>
      <dgm:t>
        <a:bodyPr/>
        <a:lstStyle/>
        <a:p>
          <a:endParaRPr lang="en-US"/>
        </a:p>
      </dgm:t>
    </dgm:pt>
    <dgm:pt modelId="{F4F2F80C-3009-4A50-9594-2AA72A438E02}">
      <dgm:prSet phldrT="[Text]" custT="1"/>
      <dgm:spPr/>
      <dgm:t>
        <a:bodyPr/>
        <a:lstStyle/>
        <a:p>
          <a:pPr>
            <a:buClr>
              <a:srgbClr val="00B0F0"/>
            </a:buClr>
            <a:buFont typeface="Courier New" panose="02070309020205020404" pitchFamily="49" charset="0"/>
            <a:buChar char="o"/>
          </a:pPr>
          <a:r>
            <a:rPr lang="en-US" sz="1500" dirty="0"/>
            <a:t>Sense Making</a:t>
          </a:r>
        </a:p>
      </dgm:t>
    </dgm:pt>
    <dgm:pt modelId="{C0617967-6B1C-4C4B-8107-147192761F1D}" type="parTrans" cxnId="{27DD0518-EC1C-438B-B8CF-A84E3593A785}">
      <dgm:prSet/>
      <dgm:spPr/>
      <dgm:t>
        <a:bodyPr/>
        <a:lstStyle/>
        <a:p>
          <a:endParaRPr lang="en-US"/>
        </a:p>
      </dgm:t>
    </dgm:pt>
    <dgm:pt modelId="{89C7A675-ABE1-414A-9667-17A54AFF5D89}" type="sibTrans" cxnId="{27DD0518-EC1C-438B-B8CF-A84E3593A785}">
      <dgm:prSet/>
      <dgm:spPr/>
      <dgm:t>
        <a:bodyPr/>
        <a:lstStyle/>
        <a:p>
          <a:endParaRPr lang="en-US"/>
        </a:p>
      </dgm:t>
    </dgm:pt>
    <dgm:pt modelId="{BD0CFD8A-6639-4D99-8983-4974332563A3}">
      <dgm:prSet phldrT="[Text]" custT="1"/>
      <dgm:spPr/>
      <dgm:t>
        <a:bodyPr/>
        <a:lstStyle/>
        <a:p>
          <a:pPr>
            <a:buClr>
              <a:srgbClr val="00B0F0"/>
            </a:buClr>
            <a:buFont typeface="Courier New" panose="02070309020205020404" pitchFamily="49" charset="0"/>
            <a:buChar char="o"/>
          </a:pPr>
          <a:endParaRPr lang="en-US" sz="1500" dirty="0"/>
        </a:p>
      </dgm:t>
    </dgm:pt>
    <dgm:pt modelId="{036AC776-3710-45B9-A432-F1C48EBD9492}" type="parTrans" cxnId="{4CE67D91-243C-4D93-90BA-E24366D57552}">
      <dgm:prSet/>
      <dgm:spPr/>
      <dgm:t>
        <a:bodyPr/>
        <a:lstStyle/>
        <a:p>
          <a:endParaRPr lang="en-US"/>
        </a:p>
      </dgm:t>
    </dgm:pt>
    <dgm:pt modelId="{4479E397-71DE-4056-BE82-F6E16565686B}" type="sibTrans" cxnId="{4CE67D91-243C-4D93-90BA-E24366D57552}">
      <dgm:prSet/>
      <dgm:spPr/>
      <dgm:t>
        <a:bodyPr/>
        <a:lstStyle/>
        <a:p>
          <a:endParaRPr lang="en-US"/>
        </a:p>
      </dgm:t>
    </dgm:pt>
    <dgm:pt modelId="{B7F16C09-36AB-40CA-920F-74BC361F0DAD}">
      <dgm:prSet phldrT="[Text]" custT="1"/>
      <dgm:spPr/>
      <dgm:t>
        <a:bodyPr/>
        <a:lstStyle/>
        <a:p>
          <a:pPr>
            <a:buClr>
              <a:srgbClr val="00B0F0"/>
            </a:buClr>
            <a:buFont typeface="Courier New" panose="02070309020205020404" pitchFamily="49" charset="0"/>
            <a:buChar char="o"/>
          </a:pPr>
          <a:r>
            <a:rPr lang="en-US" sz="1500" dirty="0"/>
            <a:t>Judgement &amp; decision making</a:t>
          </a:r>
        </a:p>
      </dgm:t>
    </dgm:pt>
    <dgm:pt modelId="{BE63AC6E-CD12-40B3-9140-FD6FE2EAA294}" type="parTrans" cxnId="{4F3C3125-FC21-4288-935F-E5BD72B28502}">
      <dgm:prSet/>
      <dgm:spPr/>
      <dgm:t>
        <a:bodyPr/>
        <a:lstStyle/>
        <a:p>
          <a:endParaRPr lang="en-US"/>
        </a:p>
      </dgm:t>
    </dgm:pt>
    <dgm:pt modelId="{CF094328-47C2-4FAC-83E6-66105B729E8A}" type="sibTrans" cxnId="{4F3C3125-FC21-4288-935F-E5BD72B28502}">
      <dgm:prSet/>
      <dgm:spPr/>
      <dgm:t>
        <a:bodyPr/>
        <a:lstStyle/>
        <a:p>
          <a:endParaRPr lang="en-US"/>
        </a:p>
      </dgm:t>
    </dgm:pt>
    <dgm:pt modelId="{B4FEB694-CD2F-4A09-B39E-21EC1B14D28C}">
      <dgm:prSet phldrT="[Text]" custT="1"/>
      <dgm:spPr/>
      <dgm:t>
        <a:bodyPr/>
        <a:lstStyle/>
        <a:p>
          <a:r>
            <a:rPr lang="en-US" sz="1500" dirty="0"/>
            <a:t> Leadership</a:t>
          </a:r>
        </a:p>
      </dgm:t>
    </dgm:pt>
    <dgm:pt modelId="{7B442C73-B8E2-4399-B75F-75C73F8BFFB1}" type="parTrans" cxnId="{B8D4B0B1-720A-4138-9B2D-50BDE06B2667}">
      <dgm:prSet/>
      <dgm:spPr/>
      <dgm:t>
        <a:bodyPr/>
        <a:lstStyle/>
        <a:p>
          <a:endParaRPr lang="en-US"/>
        </a:p>
      </dgm:t>
    </dgm:pt>
    <dgm:pt modelId="{F31BB0C2-8736-42CD-AFA0-1A16B89CDB2F}" type="sibTrans" cxnId="{B8D4B0B1-720A-4138-9B2D-50BDE06B2667}">
      <dgm:prSet/>
      <dgm:spPr/>
      <dgm:t>
        <a:bodyPr/>
        <a:lstStyle/>
        <a:p>
          <a:endParaRPr lang="en-US"/>
        </a:p>
      </dgm:t>
    </dgm:pt>
    <dgm:pt modelId="{AA070DC6-26CE-489E-9109-CCD204D9E540}" type="pres">
      <dgm:prSet presAssocID="{65BC648A-A718-4A23-8722-0333B5576560}" presName="composite" presStyleCnt="0">
        <dgm:presLayoutVars>
          <dgm:chMax val="3"/>
          <dgm:animLvl val="lvl"/>
          <dgm:resizeHandles val="exact"/>
        </dgm:presLayoutVars>
      </dgm:prSet>
      <dgm:spPr/>
      <dgm:t>
        <a:bodyPr/>
        <a:lstStyle/>
        <a:p>
          <a:endParaRPr lang="en-GB"/>
        </a:p>
      </dgm:t>
    </dgm:pt>
    <dgm:pt modelId="{A50B4153-C3AE-4B7D-B630-C901C0A8DBBF}" type="pres">
      <dgm:prSet presAssocID="{D30F9152-BC20-49F2-8819-D66C1D87ADBD}" presName="gear1" presStyleLbl="node1" presStyleIdx="0" presStyleCnt="3" custLinFactNeighborX="-1841" custLinFactNeighborY="-8401">
        <dgm:presLayoutVars>
          <dgm:chMax val="1"/>
          <dgm:bulletEnabled val="1"/>
        </dgm:presLayoutVars>
      </dgm:prSet>
      <dgm:spPr/>
      <dgm:t>
        <a:bodyPr/>
        <a:lstStyle/>
        <a:p>
          <a:endParaRPr lang="en-GB"/>
        </a:p>
      </dgm:t>
    </dgm:pt>
    <dgm:pt modelId="{37272B50-82B5-4E36-8698-AC7669FB8885}" type="pres">
      <dgm:prSet presAssocID="{D30F9152-BC20-49F2-8819-D66C1D87ADBD}" presName="gear1srcNode" presStyleLbl="node1" presStyleIdx="0" presStyleCnt="3"/>
      <dgm:spPr/>
      <dgm:t>
        <a:bodyPr/>
        <a:lstStyle/>
        <a:p>
          <a:endParaRPr lang="en-GB"/>
        </a:p>
      </dgm:t>
    </dgm:pt>
    <dgm:pt modelId="{EF576F99-68AE-4490-9880-7A27A6AF5F3D}" type="pres">
      <dgm:prSet presAssocID="{D30F9152-BC20-49F2-8819-D66C1D87ADBD}" presName="gear1dstNode" presStyleLbl="node1" presStyleIdx="0" presStyleCnt="3"/>
      <dgm:spPr/>
      <dgm:t>
        <a:bodyPr/>
        <a:lstStyle/>
        <a:p>
          <a:endParaRPr lang="en-GB"/>
        </a:p>
      </dgm:t>
    </dgm:pt>
    <dgm:pt modelId="{11E2A88D-2B42-47F0-B690-D8200F518BA4}" type="pres">
      <dgm:prSet presAssocID="{D30F9152-BC20-49F2-8819-D66C1D87ADBD}" presName="gear1ch" presStyleLbl="fgAcc1" presStyleIdx="0" presStyleCnt="3" custScaleX="128883" custScaleY="121088" custLinFactNeighborX="489" custLinFactNeighborY="35046">
        <dgm:presLayoutVars>
          <dgm:chMax val="0"/>
          <dgm:bulletEnabled val="1"/>
        </dgm:presLayoutVars>
      </dgm:prSet>
      <dgm:spPr/>
      <dgm:t>
        <a:bodyPr/>
        <a:lstStyle/>
        <a:p>
          <a:endParaRPr lang="en-GB"/>
        </a:p>
      </dgm:t>
    </dgm:pt>
    <dgm:pt modelId="{EB9F983A-3B7C-4CCE-8B2C-DA6DD68545E1}" type="pres">
      <dgm:prSet presAssocID="{DC3E232C-8F9D-47A9-AE33-E9F1C1005095}" presName="gear2" presStyleLbl="node1" presStyleIdx="1" presStyleCnt="3" custScaleX="112489" custScaleY="113204" custLinFactNeighborX="-8525" custLinFactNeighborY="658">
        <dgm:presLayoutVars>
          <dgm:chMax val="1"/>
          <dgm:bulletEnabled val="1"/>
        </dgm:presLayoutVars>
      </dgm:prSet>
      <dgm:spPr/>
      <dgm:t>
        <a:bodyPr/>
        <a:lstStyle/>
        <a:p>
          <a:endParaRPr lang="en-GB"/>
        </a:p>
      </dgm:t>
    </dgm:pt>
    <dgm:pt modelId="{F6E25360-8E70-4EFB-8C71-DD5E11AE5F9E}" type="pres">
      <dgm:prSet presAssocID="{DC3E232C-8F9D-47A9-AE33-E9F1C1005095}" presName="gear2srcNode" presStyleLbl="node1" presStyleIdx="1" presStyleCnt="3"/>
      <dgm:spPr/>
      <dgm:t>
        <a:bodyPr/>
        <a:lstStyle/>
        <a:p>
          <a:endParaRPr lang="en-GB"/>
        </a:p>
      </dgm:t>
    </dgm:pt>
    <dgm:pt modelId="{89949607-D0D4-4ED1-9A75-FECD0C9FF1EF}" type="pres">
      <dgm:prSet presAssocID="{DC3E232C-8F9D-47A9-AE33-E9F1C1005095}" presName="gear2dstNode" presStyleLbl="node1" presStyleIdx="1" presStyleCnt="3"/>
      <dgm:spPr/>
      <dgm:t>
        <a:bodyPr/>
        <a:lstStyle/>
        <a:p>
          <a:endParaRPr lang="en-GB"/>
        </a:p>
      </dgm:t>
    </dgm:pt>
    <dgm:pt modelId="{E128A735-D7E5-416C-993C-D2C664C87CC7}" type="pres">
      <dgm:prSet presAssocID="{DC3E232C-8F9D-47A9-AE33-E9F1C1005095}" presName="gear2ch" presStyleLbl="fgAcc1" presStyleIdx="1" presStyleCnt="3" custScaleY="144595" custLinFactNeighborX="-53999" custLinFactNeighborY="80468">
        <dgm:presLayoutVars>
          <dgm:chMax val="0"/>
          <dgm:bulletEnabled val="1"/>
        </dgm:presLayoutVars>
      </dgm:prSet>
      <dgm:spPr/>
      <dgm:t>
        <a:bodyPr/>
        <a:lstStyle/>
        <a:p>
          <a:endParaRPr lang="en-GB"/>
        </a:p>
      </dgm:t>
    </dgm:pt>
    <dgm:pt modelId="{4AA27197-C9CE-4898-B2F9-8AC70800319F}" type="pres">
      <dgm:prSet presAssocID="{7DBA49B8-0624-47CB-A376-D0EC790AC91B}" presName="gear3" presStyleLbl="node1" presStyleIdx="2" presStyleCnt="3" custScaleX="115455" custScaleY="108816" custLinFactNeighborX="-489" custLinFactNeighborY="-139"/>
      <dgm:spPr/>
      <dgm:t>
        <a:bodyPr/>
        <a:lstStyle/>
        <a:p>
          <a:endParaRPr lang="en-GB"/>
        </a:p>
      </dgm:t>
    </dgm:pt>
    <dgm:pt modelId="{AE824227-86D9-43D7-B4C2-9052704046A6}" type="pres">
      <dgm:prSet presAssocID="{7DBA49B8-0624-47CB-A376-D0EC790AC91B}" presName="gear3tx" presStyleLbl="node1" presStyleIdx="2" presStyleCnt="3">
        <dgm:presLayoutVars>
          <dgm:chMax val="1"/>
          <dgm:bulletEnabled val="1"/>
        </dgm:presLayoutVars>
      </dgm:prSet>
      <dgm:spPr/>
      <dgm:t>
        <a:bodyPr/>
        <a:lstStyle/>
        <a:p>
          <a:endParaRPr lang="en-GB"/>
        </a:p>
      </dgm:t>
    </dgm:pt>
    <dgm:pt modelId="{982F7985-7BEF-4024-BF7F-1A0A3873C7E7}" type="pres">
      <dgm:prSet presAssocID="{7DBA49B8-0624-47CB-A376-D0EC790AC91B}" presName="gear3srcNode" presStyleLbl="node1" presStyleIdx="2" presStyleCnt="3"/>
      <dgm:spPr/>
      <dgm:t>
        <a:bodyPr/>
        <a:lstStyle/>
        <a:p>
          <a:endParaRPr lang="en-GB"/>
        </a:p>
      </dgm:t>
    </dgm:pt>
    <dgm:pt modelId="{E73F6BDC-CB87-42B2-8D84-2B8E35E7993B}" type="pres">
      <dgm:prSet presAssocID="{7DBA49B8-0624-47CB-A376-D0EC790AC91B}" presName="gear3dstNode" presStyleLbl="node1" presStyleIdx="2" presStyleCnt="3"/>
      <dgm:spPr/>
      <dgm:t>
        <a:bodyPr/>
        <a:lstStyle/>
        <a:p>
          <a:endParaRPr lang="en-GB"/>
        </a:p>
      </dgm:t>
    </dgm:pt>
    <dgm:pt modelId="{1F1A3954-40D3-4CAE-8119-AC34974A2D1A}" type="pres">
      <dgm:prSet presAssocID="{7DBA49B8-0624-47CB-A376-D0EC790AC91B}" presName="gear3ch" presStyleLbl="fgAcc1" presStyleIdx="2" presStyleCnt="3" custScaleX="99881" custScaleY="133515" custLinFactNeighborX="37388" custLinFactNeighborY="-21103">
        <dgm:presLayoutVars>
          <dgm:chMax val="0"/>
          <dgm:bulletEnabled val="1"/>
        </dgm:presLayoutVars>
      </dgm:prSet>
      <dgm:spPr/>
      <dgm:t>
        <a:bodyPr/>
        <a:lstStyle/>
        <a:p>
          <a:endParaRPr lang="en-GB"/>
        </a:p>
      </dgm:t>
    </dgm:pt>
    <dgm:pt modelId="{6F7543DA-862B-4312-8797-221DA0D96112}" type="pres">
      <dgm:prSet presAssocID="{8E42E69C-52A5-41D6-A140-B053ACF44DE0}" presName="connector1" presStyleLbl="sibTrans2D1" presStyleIdx="0" presStyleCnt="3" custLinFactNeighborX="8495" custLinFactNeighborY="-3783"/>
      <dgm:spPr/>
      <dgm:t>
        <a:bodyPr/>
        <a:lstStyle/>
        <a:p>
          <a:endParaRPr lang="en-GB"/>
        </a:p>
      </dgm:t>
    </dgm:pt>
    <dgm:pt modelId="{242AC4B0-355F-44A4-81AD-717C5E89230E}" type="pres">
      <dgm:prSet presAssocID="{77284689-963A-4E68-A27B-6C0942B3CB6B}" presName="connector2" presStyleLbl="sibTrans2D1" presStyleIdx="1" presStyleCnt="3" custLinFactNeighborX="-9015" custLinFactNeighborY="881"/>
      <dgm:spPr/>
      <dgm:t>
        <a:bodyPr/>
        <a:lstStyle/>
        <a:p>
          <a:endParaRPr lang="en-GB"/>
        </a:p>
      </dgm:t>
    </dgm:pt>
    <dgm:pt modelId="{9DD47A9D-3C9C-4FAA-BA07-A4BB58A16FA3}" type="pres">
      <dgm:prSet presAssocID="{22CE23FD-85B7-4E83-9C05-7F1D43C837BB}" presName="connector3" presStyleLbl="sibTrans2D1" presStyleIdx="2" presStyleCnt="3"/>
      <dgm:spPr/>
      <dgm:t>
        <a:bodyPr/>
        <a:lstStyle/>
        <a:p>
          <a:endParaRPr lang="en-GB"/>
        </a:p>
      </dgm:t>
    </dgm:pt>
  </dgm:ptLst>
  <dgm:cxnLst>
    <dgm:cxn modelId="{C48B5D2A-3A30-4FBE-A00A-59766288916E}" srcId="{D30F9152-BC20-49F2-8819-D66C1D87ADBD}" destId="{74130027-2185-46E5-9F36-906963653E29}" srcOrd="2" destOrd="0" parTransId="{AD2EAD8D-6209-4E1F-9179-959C835907DC}" sibTransId="{995F54A2-30AC-4C63-9E55-FF6C167950E3}"/>
    <dgm:cxn modelId="{EFB2359E-4E7B-40C1-A3DA-73B277AAB34A}" type="presOf" srcId="{704A59CF-CE32-41F6-9C86-058F284BEEA3}" destId="{11E2A88D-2B42-47F0-B690-D8200F518BA4}" srcOrd="0" destOrd="3" presId="urn:microsoft.com/office/officeart/2005/8/layout/gear1"/>
    <dgm:cxn modelId="{26A924E9-34B5-449B-B26A-54D529F76E0E}" type="presOf" srcId="{65BC648A-A718-4A23-8722-0333B5576560}" destId="{AA070DC6-26CE-489E-9109-CCD204D9E540}" srcOrd="0" destOrd="0" presId="urn:microsoft.com/office/officeart/2005/8/layout/gear1"/>
    <dgm:cxn modelId="{1B2540CB-CB59-41A9-8431-EF35BD8FA688}" type="presOf" srcId="{DC3E232C-8F9D-47A9-AE33-E9F1C1005095}" destId="{F6E25360-8E70-4EFB-8C71-DD5E11AE5F9E}" srcOrd="1" destOrd="0" presId="urn:microsoft.com/office/officeart/2005/8/layout/gear1"/>
    <dgm:cxn modelId="{A4473F32-BC0C-4C3C-AC5B-DAF938EEF5AF}" type="presOf" srcId="{8E42E69C-52A5-41D6-A140-B053ACF44DE0}" destId="{6F7543DA-862B-4312-8797-221DA0D96112}" srcOrd="0" destOrd="0" presId="urn:microsoft.com/office/officeart/2005/8/layout/gear1"/>
    <dgm:cxn modelId="{C3A88BBF-C47B-40DA-8B3A-0923A6236BB6}" srcId="{D30F9152-BC20-49F2-8819-D66C1D87ADBD}" destId="{704A59CF-CE32-41F6-9C86-058F284BEEA3}" srcOrd="3" destOrd="0" parTransId="{3DCD11C6-3461-46CF-B881-657229D7007D}" sibTransId="{1626200A-A243-48ED-8991-42B39A62D151}"/>
    <dgm:cxn modelId="{22EB0504-12B2-4656-931F-3EC0F7876F7D}" srcId="{D30F9152-BC20-49F2-8819-D66C1D87ADBD}" destId="{D42D256B-BBE9-424B-B641-7458E456C0F3}" srcOrd="1" destOrd="0" parTransId="{035F34A3-A296-4B09-B1E4-91D565977D6E}" sibTransId="{BFE0301F-7979-46B4-B8E5-B321003157F4}"/>
    <dgm:cxn modelId="{2FFA382A-5AA9-444C-99DA-2748FAD66CAC}" type="presOf" srcId="{D30F9152-BC20-49F2-8819-D66C1D87ADBD}" destId="{EF576F99-68AE-4490-9880-7A27A6AF5F3D}" srcOrd="2" destOrd="0" presId="urn:microsoft.com/office/officeart/2005/8/layout/gear1"/>
    <dgm:cxn modelId="{88DFA7FD-5524-4942-920D-D4D68FACB192}" type="presOf" srcId="{74130027-2185-46E5-9F36-906963653E29}" destId="{11E2A88D-2B42-47F0-B690-D8200F518BA4}" srcOrd="0" destOrd="2" presId="urn:microsoft.com/office/officeart/2005/8/layout/gear1"/>
    <dgm:cxn modelId="{4F3C3125-FC21-4288-935F-E5BD72B28502}" srcId="{7DBA49B8-0624-47CB-A376-D0EC790AC91B}" destId="{B7F16C09-36AB-40CA-920F-74BC361F0DAD}" srcOrd="3" destOrd="0" parTransId="{BE63AC6E-CD12-40B3-9140-FD6FE2EAA294}" sibTransId="{CF094328-47C2-4FAC-83E6-66105B729E8A}"/>
    <dgm:cxn modelId="{ECB9AB7B-CDE5-47F3-BFAE-4B94A2B2D6C2}" type="presOf" srcId="{ABD8CC7D-A829-426C-85DA-014801FF725C}" destId="{E128A735-D7E5-416C-993C-D2C664C87CC7}" srcOrd="0" destOrd="1" presId="urn:microsoft.com/office/officeart/2005/8/layout/gear1"/>
    <dgm:cxn modelId="{26AEB0D2-66EB-4E1A-86F6-EC0B4044A51E}" type="presOf" srcId="{E65D9519-3C0E-41F6-B1F5-34553533116C}" destId="{1F1A3954-40D3-4CAE-8119-AC34974A2D1A}" srcOrd="0" destOrd="0" presId="urn:microsoft.com/office/officeart/2005/8/layout/gear1"/>
    <dgm:cxn modelId="{6D8CAAB1-3F29-4DB0-9061-8272B2F245D8}" srcId="{65BC648A-A718-4A23-8722-0333B5576560}" destId="{DC3E232C-8F9D-47A9-AE33-E9F1C1005095}" srcOrd="1" destOrd="0" parTransId="{70B9F59C-C6C5-40CA-BE58-75B60322705D}" sibTransId="{77284689-963A-4E68-A27B-6C0942B3CB6B}"/>
    <dgm:cxn modelId="{DCB517C4-B538-4D98-A4A7-D789068C37FA}" type="presOf" srcId="{B7F16C09-36AB-40CA-920F-74BC361F0DAD}" destId="{1F1A3954-40D3-4CAE-8119-AC34974A2D1A}" srcOrd="0" destOrd="3" presId="urn:microsoft.com/office/officeart/2005/8/layout/gear1"/>
    <dgm:cxn modelId="{F590E9E5-642F-448F-AC91-C074D07FEDF1}" type="presOf" srcId="{D30F9152-BC20-49F2-8819-D66C1D87ADBD}" destId="{A50B4153-C3AE-4B7D-B630-C901C0A8DBBF}" srcOrd="0" destOrd="0" presId="urn:microsoft.com/office/officeart/2005/8/layout/gear1"/>
    <dgm:cxn modelId="{0111B6EE-7D34-48A9-95FF-A96C015EEF35}" type="presOf" srcId="{D30F9152-BC20-49F2-8819-D66C1D87ADBD}" destId="{37272B50-82B5-4E36-8698-AC7669FB8885}" srcOrd="1" destOrd="0" presId="urn:microsoft.com/office/officeart/2005/8/layout/gear1"/>
    <dgm:cxn modelId="{CC9D6321-7725-4727-BD40-5F1270459AAE}" type="presOf" srcId="{FA95EA9E-A9CC-42D7-88E2-525F4F8F3760}" destId="{E128A735-D7E5-416C-993C-D2C664C87CC7}" srcOrd="0" destOrd="0" presId="urn:microsoft.com/office/officeart/2005/8/layout/gear1"/>
    <dgm:cxn modelId="{4A13018D-4623-4BB2-8639-8BB602CE088A}" type="presOf" srcId="{F4F2F80C-3009-4A50-9594-2AA72A438E02}" destId="{1F1A3954-40D3-4CAE-8119-AC34974A2D1A}" srcOrd="0" destOrd="2" presId="urn:microsoft.com/office/officeart/2005/8/layout/gear1"/>
    <dgm:cxn modelId="{BA004986-9C50-455A-8448-78C0FD081DD9}" type="presOf" srcId="{7DBA49B8-0624-47CB-A376-D0EC790AC91B}" destId="{982F7985-7BEF-4024-BF7F-1A0A3873C7E7}" srcOrd="2" destOrd="0" presId="urn:microsoft.com/office/officeart/2005/8/layout/gear1"/>
    <dgm:cxn modelId="{3F36A88D-038A-4CEB-9CF9-19AEEFA9AB08}" type="presOf" srcId="{7C85384F-78F7-49DC-A993-469F3A048543}" destId="{11E2A88D-2B42-47F0-B690-D8200F518BA4}" srcOrd="0" destOrd="0" presId="urn:microsoft.com/office/officeart/2005/8/layout/gear1"/>
    <dgm:cxn modelId="{B8D4B0B1-720A-4138-9B2D-50BDE06B2667}" srcId="{DC3E232C-8F9D-47A9-AE33-E9F1C1005095}" destId="{B4FEB694-CD2F-4A09-B39E-21EC1B14D28C}" srcOrd="3" destOrd="0" parTransId="{7B442C73-B8E2-4399-B75F-75C73F8BFFB1}" sibTransId="{F31BB0C2-8736-42CD-AFA0-1A16B89CDB2F}"/>
    <dgm:cxn modelId="{655F936F-08A0-4BE2-97FD-AC72F4B0A62A}" type="presOf" srcId="{D42D256B-BBE9-424B-B641-7458E456C0F3}" destId="{11E2A88D-2B42-47F0-B690-D8200F518BA4}" srcOrd="0" destOrd="1" presId="urn:microsoft.com/office/officeart/2005/8/layout/gear1"/>
    <dgm:cxn modelId="{4A4769F5-EF05-4C7F-83F4-4A31D3E0FCD8}" type="presOf" srcId="{B4FEB694-CD2F-4A09-B39E-21EC1B14D28C}" destId="{E128A735-D7E5-416C-993C-D2C664C87CC7}" srcOrd="0" destOrd="3" presId="urn:microsoft.com/office/officeart/2005/8/layout/gear1"/>
    <dgm:cxn modelId="{4CE67D91-243C-4D93-90BA-E24366D57552}" srcId="{7DBA49B8-0624-47CB-A376-D0EC790AC91B}" destId="{BD0CFD8A-6639-4D99-8983-4974332563A3}" srcOrd="4" destOrd="0" parTransId="{036AC776-3710-45B9-A432-F1C48EBD9492}" sibTransId="{4479E397-71DE-4056-BE82-F6E16565686B}"/>
    <dgm:cxn modelId="{0E12804B-BE99-4C05-A16C-381085B540B3}" srcId="{DC3E232C-8F9D-47A9-AE33-E9F1C1005095}" destId="{ABD8CC7D-A829-426C-85DA-014801FF725C}" srcOrd="1" destOrd="0" parTransId="{8C8E1971-FF68-46BC-A519-F2127ED1B3F3}" sibTransId="{4AEC0C2B-7FD1-4C23-946B-5F5230515116}"/>
    <dgm:cxn modelId="{325A163B-5C09-406C-AF44-1548413F7E8C}" srcId="{65BC648A-A718-4A23-8722-0333B5576560}" destId="{D30F9152-BC20-49F2-8819-D66C1D87ADBD}" srcOrd="0" destOrd="0" parTransId="{18AB3185-6597-4372-9784-2B64BA0A8903}" sibTransId="{8E42E69C-52A5-41D6-A140-B053ACF44DE0}"/>
    <dgm:cxn modelId="{84E1244F-EA6E-40A6-AA62-E47DC263D6D3}" type="presOf" srcId="{D9139256-32D9-4E53-BDED-4A4215064C04}" destId="{E128A735-D7E5-416C-993C-D2C664C87CC7}" srcOrd="0" destOrd="2" presId="urn:microsoft.com/office/officeart/2005/8/layout/gear1"/>
    <dgm:cxn modelId="{B4F971E5-74C1-4A79-A694-2BAE367479E6}" type="presOf" srcId="{BE39C99F-B30B-4905-8795-B44F618C6864}" destId="{1F1A3954-40D3-4CAE-8119-AC34974A2D1A}" srcOrd="0" destOrd="1" presId="urn:microsoft.com/office/officeart/2005/8/layout/gear1"/>
    <dgm:cxn modelId="{51273FA5-AD40-4999-A349-4DF581007268}" type="presOf" srcId="{77284689-963A-4E68-A27B-6C0942B3CB6B}" destId="{242AC4B0-355F-44A4-81AD-717C5E89230E}" srcOrd="0" destOrd="0" presId="urn:microsoft.com/office/officeart/2005/8/layout/gear1"/>
    <dgm:cxn modelId="{B5CB69F5-5B68-46BB-A4CC-DE15FFB33B0C}" type="presOf" srcId="{7DBA49B8-0624-47CB-A376-D0EC790AC91B}" destId="{E73F6BDC-CB87-42B2-8D84-2B8E35E7993B}" srcOrd="3" destOrd="0" presId="urn:microsoft.com/office/officeart/2005/8/layout/gear1"/>
    <dgm:cxn modelId="{833095CE-3471-4B2B-8534-69C31B295124}" srcId="{7DBA49B8-0624-47CB-A376-D0EC790AC91B}" destId="{E65D9519-3C0E-41F6-B1F5-34553533116C}" srcOrd="0" destOrd="0" parTransId="{9D883E22-5343-4793-BFFB-D531C657A7B7}" sibTransId="{037E1967-8081-4041-9B7C-5F0DE0D7C687}"/>
    <dgm:cxn modelId="{97C3A27D-86DD-45A1-9880-81915163CFA7}" srcId="{65BC648A-A718-4A23-8722-0333B5576560}" destId="{7DBA49B8-0624-47CB-A376-D0EC790AC91B}" srcOrd="2" destOrd="0" parTransId="{D3744307-5883-489E-BBEA-D7B98DD094A0}" sibTransId="{22CE23FD-85B7-4E83-9C05-7F1D43C837BB}"/>
    <dgm:cxn modelId="{27DD0518-EC1C-438B-B8CF-A84E3593A785}" srcId="{7DBA49B8-0624-47CB-A376-D0EC790AC91B}" destId="{F4F2F80C-3009-4A50-9594-2AA72A438E02}" srcOrd="2" destOrd="0" parTransId="{C0617967-6B1C-4C4B-8107-147192761F1D}" sibTransId="{89C7A675-ABE1-414A-9667-17A54AFF5D89}"/>
    <dgm:cxn modelId="{DB71D149-CA52-4971-89F2-D90F223BBD1E}" srcId="{7DBA49B8-0624-47CB-A376-D0EC790AC91B}" destId="{BE39C99F-B30B-4905-8795-B44F618C6864}" srcOrd="1" destOrd="0" parTransId="{EF204DCE-18DA-47C8-8907-40B7EA84594D}" sibTransId="{00DF334F-A9A3-46AD-B03F-D1C004DB10EF}"/>
    <dgm:cxn modelId="{2B5590EB-2B5F-48D8-A76A-68633CEE09AF}" type="presOf" srcId="{DC3E232C-8F9D-47A9-AE33-E9F1C1005095}" destId="{89949607-D0D4-4ED1-9A75-FECD0C9FF1EF}" srcOrd="2" destOrd="0" presId="urn:microsoft.com/office/officeart/2005/8/layout/gear1"/>
    <dgm:cxn modelId="{11341D79-6867-4E55-AC8F-66D90A923635}" type="presOf" srcId="{22CE23FD-85B7-4E83-9C05-7F1D43C837BB}" destId="{9DD47A9D-3C9C-4FAA-BA07-A4BB58A16FA3}" srcOrd="0" destOrd="0" presId="urn:microsoft.com/office/officeart/2005/8/layout/gear1"/>
    <dgm:cxn modelId="{CAF9AA6C-DC45-4C19-BA69-3E10F5B03D52}" type="presOf" srcId="{7DBA49B8-0624-47CB-A376-D0EC790AC91B}" destId="{AE824227-86D9-43D7-B4C2-9052704046A6}" srcOrd="1" destOrd="0" presId="urn:microsoft.com/office/officeart/2005/8/layout/gear1"/>
    <dgm:cxn modelId="{3999D6D8-6B21-4020-9DDD-5AB0DB37755F}" srcId="{D30F9152-BC20-49F2-8819-D66C1D87ADBD}" destId="{7C85384F-78F7-49DC-A993-469F3A048543}" srcOrd="0" destOrd="0" parTransId="{350AEFF5-E0F4-4D96-A7EE-4AAAA0EE9514}" sibTransId="{0B1C2EE9-ED22-44C6-9776-AFDF3232F544}"/>
    <dgm:cxn modelId="{6E322C02-53D2-4C44-A019-0ABD020475F5}" srcId="{DC3E232C-8F9D-47A9-AE33-E9F1C1005095}" destId="{FA95EA9E-A9CC-42D7-88E2-525F4F8F3760}" srcOrd="0" destOrd="0" parTransId="{F7DF741B-6AFD-4410-AA89-9F81C15D7294}" sibTransId="{A71F8E58-DFBE-454C-81DF-9342FB2F5FDF}"/>
    <dgm:cxn modelId="{07A23A9E-2B92-4731-8959-8A0325A40DBB}" type="presOf" srcId="{DC3E232C-8F9D-47A9-AE33-E9F1C1005095}" destId="{EB9F983A-3B7C-4CCE-8B2C-DA6DD68545E1}" srcOrd="0" destOrd="0" presId="urn:microsoft.com/office/officeart/2005/8/layout/gear1"/>
    <dgm:cxn modelId="{C038AF71-01E4-460B-A02F-5F834C337497}" type="presOf" srcId="{BD0CFD8A-6639-4D99-8983-4974332563A3}" destId="{1F1A3954-40D3-4CAE-8119-AC34974A2D1A}" srcOrd="0" destOrd="4" presId="urn:microsoft.com/office/officeart/2005/8/layout/gear1"/>
    <dgm:cxn modelId="{6EAD2006-A4CE-469B-ABBE-D2179047CE7E}" type="presOf" srcId="{7DBA49B8-0624-47CB-A376-D0EC790AC91B}" destId="{4AA27197-C9CE-4898-B2F9-8AC70800319F}" srcOrd="0" destOrd="0" presId="urn:microsoft.com/office/officeart/2005/8/layout/gear1"/>
    <dgm:cxn modelId="{28DC93CB-461A-4019-8414-D2E2A5BE1469}" srcId="{DC3E232C-8F9D-47A9-AE33-E9F1C1005095}" destId="{D9139256-32D9-4E53-BDED-4A4215064C04}" srcOrd="2" destOrd="0" parTransId="{76E595C3-0AB5-47ED-8DCB-ABEE45AC7BEF}" sibTransId="{7CA43ED3-21D9-477A-A2B5-7607D7E0673F}"/>
    <dgm:cxn modelId="{891E7F8D-00F1-4D47-B5F8-015D49E66903}" type="presParOf" srcId="{AA070DC6-26CE-489E-9109-CCD204D9E540}" destId="{A50B4153-C3AE-4B7D-B630-C901C0A8DBBF}" srcOrd="0" destOrd="0" presId="urn:microsoft.com/office/officeart/2005/8/layout/gear1"/>
    <dgm:cxn modelId="{BB4B25BD-3E7E-4BBF-8061-220A827361E1}" type="presParOf" srcId="{AA070DC6-26CE-489E-9109-CCD204D9E540}" destId="{37272B50-82B5-4E36-8698-AC7669FB8885}" srcOrd="1" destOrd="0" presId="urn:microsoft.com/office/officeart/2005/8/layout/gear1"/>
    <dgm:cxn modelId="{A73AF552-B68A-41E2-943F-6697E074349C}" type="presParOf" srcId="{AA070DC6-26CE-489E-9109-CCD204D9E540}" destId="{EF576F99-68AE-4490-9880-7A27A6AF5F3D}" srcOrd="2" destOrd="0" presId="urn:microsoft.com/office/officeart/2005/8/layout/gear1"/>
    <dgm:cxn modelId="{48F17A26-C493-4BFF-9731-E88BFE7A16FA}" type="presParOf" srcId="{AA070DC6-26CE-489E-9109-CCD204D9E540}" destId="{11E2A88D-2B42-47F0-B690-D8200F518BA4}" srcOrd="3" destOrd="0" presId="urn:microsoft.com/office/officeart/2005/8/layout/gear1"/>
    <dgm:cxn modelId="{470AC832-E29F-4D42-8AA8-CC006512C4D1}" type="presParOf" srcId="{AA070DC6-26CE-489E-9109-CCD204D9E540}" destId="{EB9F983A-3B7C-4CCE-8B2C-DA6DD68545E1}" srcOrd="4" destOrd="0" presId="urn:microsoft.com/office/officeart/2005/8/layout/gear1"/>
    <dgm:cxn modelId="{8A2627DB-5011-4001-9F98-3AE8A7EC5E38}" type="presParOf" srcId="{AA070DC6-26CE-489E-9109-CCD204D9E540}" destId="{F6E25360-8E70-4EFB-8C71-DD5E11AE5F9E}" srcOrd="5" destOrd="0" presId="urn:microsoft.com/office/officeart/2005/8/layout/gear1"/>
    <dgm:cxn modelId="{ECA68C36-EF7A-47CF-8C2C-C7BEDE4D0CDD}" type="presParOf" srcId="{AA070DC6-26CE-489E-9109-CCD204D9E540}" destId="{89949607-D0D4-4ED1-9A75-FECD0C9FF1EF}" srcOrd="6" destOrd="0" presId="urn:microsoft.com/office/officeart/2005/8/layout/gear1"/>
    <dgm:cxn modelId="{153F3667-EF82-4E1F-BF33-6A4EB37077B3}" type="presParOf" srcId="{AA070DC6-26CE-489E-9109-CCD204D9E540}" destId="{E128A735-D7E5-416C-993C-D2C664C87CC7}" srcOrd="7" destOrd="0" presId="urn:microsoft.com/office/officeart/2005/8/layout/gear1"/>
    <dgm:cxn modelId="{C60C9257-80EF-41C4-848A-2C775FE5335E}" type="presParOf" srcId="{AA070DC6-26CE-489E-9109-CCD204D9E540}" destId="{4AA27197-C9CE-4898-B2F9-8AC70800319F}" srcOrd="8" destOrd="0" presId="urn:microsoft.com/office/officeart/2005/8/layout/gear1"/>
    <dgm:cxn modelId="{99D28E79-EFF3-4A93-806B-83C64C1D3EEA}" type="presParOf" srcId="{AA070DC6-26CE-489E-9109-CCD204D9E540}" destId="{AE824227-86D9-43D7-B4C2-9052704046A6}" srcOrd="9" destOrd="0" presId="urn:microsoft.com/office/officeart/2005/8/layout/gear1"/>
    <dgm:cxn modelId="{5293D150-BB52-4C8D-9A83-FEFA0880D9B2}" type="presParOf" srcId="{AA070DC6-26CE-489E-9109-CCD204D9E540}" destId="{982F7985-7BEF-4024-BF7F-1A0A3873C7E7}" srcOrd="10" destOrd="0" presId="urn:microsoft.com/office/officeart/2005/8/layout/gear1"/>
    <dgm:cxn modelId="{FF981A94-FC60-4C4A-A869-E39DA1500B9B}" type="presParOf" srcId="{AA070DC6-26CE-489E-9109-CCD204D9E540}" destId="{E73F6BDC-CB87-42B2-8D84-2B8E35E7993B}" srcOrd="11" destOrd="0" presId="urn:microsoft.com/office/officeart/2005/8/layout/gear1"/>
    <dgm:cxn modelId="{81465D4F-8C5C-4BF4-B1C4-F6308850DF74}" type="presParOf" srcId="{AA070DC6-26CE-489E-9109-CCD204D9E540}" destId="{1F1A3954-40D3-4CAE-8119-AC34974A2D1A}" srcOrd="12" destOrd="0" presId="urn:microsoft.com/office/officeart/2005/8/layout/gear1"/>
    <dgm:cxn modelId="{5A809580-25C5-4B52-AE63-3F658A01425D}" type="presParOf" srcId="{AA070DC6-26CE-489E-9109-CCD204D9E540}" destId="{6F7543DA-862B-4312-8797-221DA0D96112}" srcOrd="13" destOrd="0" presId="urn:microsoft.com/office/officeart/2005/8/layout/gear1"/>
    <dgm:cxn modelId="{57734E35-66D8-40D7-A745-C9FEB7AE632D}" type="presParOf" srcId="{AA070DC6-26CE-489E-9109-CCD204D9E540}" destId="{242AC4B0-355F-44A4-81AD-717C5E89230E}" srcOrd="14" destOrd="0" presId="urn:microsoft.com/office/officeart/2005/8/layout/gear1"/>
    <dgm:cxn modelId="{5B7FE40F-91D5-42BB-8830-474F7733AA4E}" type="presParOf" srcId="{AA070DC6-26CE-489E-9109-CCD204D9E540}" destId="{9DD47A9D-3C9C-4FAA-BA07-A4BB58A16FA3}" srcOrd="15" destOrd="0" presId="urn:microsoft.com/office/officeart/2005/8/layout/gear1"/>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3E690-5A88-4DE8-891D-6895DFB138C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A591504-9904-434E-AD78-39478FAA33EE}">
      <dgm:prSet phldrT="[Text]" custT="1"/>
      <dgm:spPr/>
      <dgm:t>
        <a:bodyPr/>
        <a:lstStyle/>
        <a:p>
          <a:r>
            <a:rPr lang="en-GB" sz="1400" b="1" i="0" u="none" dirty="0"/>
            <a:t>Health &amp; Social Care</a:t>
          </a:r>
          <a:endParaRPr lang="en-US" sz="1400" b="1" dirty="0"/>
        </a:p>
      </dgm:t>
    </dgm:pt>
    <dgm:pt modelId="{102F33A3-9B54-4172-830F-272BD0E96D7D}" type="parTrans" cxnId="{2D074CEC-48D2-4A4F-9B76-9AEA9721057D}">
      <dgm:prSet/>
      <dgm:spPr/>
      <dgm:t>
        <a:bodyPr/>
        <a:lstStyle/>
        <a:p>
          <a:endParaRPr lang="en-US" sz="1400" b="1"/>
        </a:p>
      </dgm:t>
    </dgm:pt>
    <dgm:pt modelId="{71C28EAE-0EEA-4516-841A-8F8836747CD8}" type="sibTrans" cxnId="{2D074CEC-48D2-4A4F-9B76-9AEA9721057D}">
      <dgm:prSet/>
      <dgm:spPr>
        <a:solidFill>
          <a:srgbClr val="009999"/>
        </a:solidFill>
      </dgm:spPr>
      <dgm:t>
        <a:bodyPr/>
        <a:lstStyle/>
        <a:p>
          <a:endParaRPr lang="en-US" sz="1400" b="1"/>
        </a:p>
      </dgm:t>
    </dgm:pt>
    <dgm:pt modelId="{D476BB4B-CA25-4627-A789-88CDDF65B078}">
      <dgm:prSet custT="1"/>
      <dgm:spPr/>
      <dgm:t>
        <a:bodyPr/>
        <a:lstStyle/>
        <a:p>
          <a:r>
            <a:rPr lang="en-GB" sz="1400" b="1" i="0" u="none" dirty="0"/>
            <a:t>Finance &amp; Business Services</a:t>
          </a:r>
          <a:endParaRPr lang="en-GB" sz="1400" b="1" dirty="0"/>
        </a:p>
      </dgm:t>
    </dgm:pt>
    <dgm:pt modelId="{745640EB-F155-4F15-B742-1A31A07C5E76}" type="parTrans" cxnId="{B0F1DFA7-8836-4070-999F-B04A8054B097}">
      <dgm:prSet/>
      <dgm:spPr/>
      <dgm:t>
        <a:bodyPr/>
        <a:lstStyle/>
        <a:p>
          <a:endParaRPr lang="en-US" sz="1400" b="1"/>
        </a:p>
      </dgm:t>
    </dgm:pt>
    <dgm:pt modelId="{1AFF56D7-1A7E-457C-8C3A-A8783837A52E}" type="sibTrans" cxnId="{B0F1DFA7-8836-4070-999F-B04A8054B097}">
      <dgm:prSet/>
      <dgm:spPr>
        <a:solidFill>
          <a:srgbClr val="009999"/>
        </a:solidFill>
      </dgm:spPr>
      <dgm:t>
        <a:bodyPr/>
        <a:lstStyle/>
        <a:p>
          <a:endParaRPr lang="en-US" sz="1400" b="1"/>
        </a:p>
      </dgm:t>
    </dgm:pt>
    <dgm:pt modelId="{211CADA8-4031-4FBE-B7AD-69B4F31A682B}">
      <dgm:prSet custT="1"/>
      <dgm:spPr/>
      <dgm:t>
        <a:bodyPr/>
        <a:lstStyle/>
        <a:p>
          <a:r>
            <a:rPr lang="en-GB" sz="1400" b="1" i="0" u="none" dirty="0"/>
            <a:t>Tourism</a:t>
          </a:r>
        </a:p>
      </dgm:t>
    </dgm:pt>
    <dgm:pt modelId="{EB740833-BBE2-440B-9F96-E65BC54D420F}" type="parTrans" cxnId="{CA8C5B4C-75E0-4133-8366-E35A7AB59953}">
      <dgm:prSet/>
      <dgm:spPr/>
      <dgm:t>
        <a:bodyPr/>
        <a:lstStyle/>
        <a:p>
          <a:endParaRPr lang="en-US" sz="1400" b="1"/>
        </a:p>
      </dgm:t>
    </dgm:pt>
    <dgm:pt modelId="{B55221F4-43EB-49C7-B2D2-91CFCEE0F3F0}" type="sibTrans" cxnId="{CA8C5B4C-75E0-4133-8366-E35A7AB59953}">
      <dgm:prSet/>
      <dgm:spPr>
        <a:solidFill>
          <a:srgbClr val="009999"/>
        </a:solidFill>
      </dgm:spPr>
      <dgm:t>
        <a:bodyPr/>
        <a:lstStyle/>
        <a:p>
          <a:endParaRPr lang="en-US" sz="1400" b="1"/>
        </a:p>
      </dgm:t>
    </dgm:pt>
    <dgm:pt modelId="{576BABE8-01FA-42C8-AD12-B115325D3A01}">
      <dgm:prSet custT="1"/>
      <dgm:spPr/>
      <dgm:t>
        <a:bodyPr/>
        <a:lstStyle/>
        <a:p>
          <a:r>
            <a:rPr lang="en-GB" sz="1400" b="1" i="0" u="none" dirty="0"/>
            <a:t>Construction</a:t>
          </a:r>
        </a:p>
      </dgm:t>
    </dgm:pt>
    <dgm:pt modelId="{1FF291F7-6C13-4312-8E47-F992CCCC7E6A}" type="parTrans" cxnId="{B8EDBAD0-C16B-4B7C-9EC3-FC5C0C6DC0D1}">
      <dgm:prSet/>
      <dgm:spPr/>
      <dgm:t>
        <a:bodyPr/>
        <a:lstStyle/>
        <a:p>
          <a:endParaRPr lang="en-US" sz="1400" b="1"/>
        </a:p>
      </dgm:t>
    </dgm:pt>
    <dgm:pt modelId="{8E6CD745-75F4-4721-9D61-BCEDF566194D}" type="sibTrans" cxnId="{B8EDBAD0-C16B-4B7C-9EC3-FC5C0C6DC0D1}">
      <dgm:prSet/>
      <dgm:spPr>
        <a:solidFill>
          <a:srgbClr val="009999"/>
        </a:solidFill>
      </dgm:spPr>
      <dgm:t>
        <a:bodyPr/>
        <a:lstStyle/>
        <a:p>
          <a:endParaRPr lang="en-US" sz="1400" b="1"/>
        </a:p>
      </dgm:t>
    </dgm:pt>
    <dgm:pt modelId="{39C72247-C539-45CB-9A3F-1E46C92DC77D}">
      <dgm:prSet custT="1"/>
      <dgm:spPr/>
      <dgm:t>
        <a:bodyPr/>
        <a:lstStyle/>
        <a:p>
          <a:r>
            <a:rPr lang="en-GB" sz="1400" b="1" i="0" u="none" dirty="0"/>
            <a:t>Engineering</a:t>
          </a:r>
          <a:endParaRPr lang="en-GB" sz="1400" b="1" dirty="0"/>
        </a:p>
      </dgm:t>
    </dgm:pt>
    <dgm:pt modelId="{F5F62D3A-0E3A-43B8-BCB3-5315DBFFA603}" type="parTrans" cxnId="{5E068BF2-A042-4598-974B-3DDBFA3EEE3C}">
      <dgm:prSet/>
      <dgm:spPr/>
      <dgm:t>
        <a:bodyPr/>
        <a:lstStyle/>
        <a:p>
          <a:endParaRPr lang="en-US" sz="1400" b="1"/>
        </a:p>
      </dgm:t>
    </dgm:pt>
    <dgm:pt modelId="{E1013303-3D5E-484A-8E5A-5D07576898D2}" type="sibTrans" cxnId="{5E068BF2-A042-4598-974B-3DDBFA3EEE3C}">
      <dgm:prSet/>
      <dgm:spPr>
        <a:solidFill>
          <a:srgbClr val="009999"/>
        </a:solidFill>
      </dgm:spPr>
      <dgm:t>
        <a:bodyPr/>
        <a:lstStyle/>
        <a:p>
          <a:endParaRPr lang="en-US" sz="1400" b="1"/>
        </a:p>
      </dgm:t>
    </dgm:pt>
    <dgm:pt modelId="{A0100621-63DF-4B25-8DC1-1194DD67EE34}">
      <dgm:prSet custT="1"/>
      <dgm:spPr/>
      <dgm:t>
        <a:bodyPr/>
        <a:lstStyle/>
        <a:p>
          <a:r>
            <a:rPr lang="en-GB" sz="1400" b="1" i="0" u="none" dirty="0"/>
            <a:t>Food &amp; Drink</a:t>
          </a:r>
          <a:endParaRPr lang="en-GB" sz="1400" b="1" dirty="0"/>
        </a:p>
      </dgm:t>
    </dgm:pt>
    <dgm:pt modelId="{FE547B03-D13E-4994-9A12-5CBBC6AEF1AC}" type="parTrans" cxnId="{74A3858B-C049-4540-A0A8-DC254468D741}">
      <dgm:prSet/>
      <dgm:spPr/>
      <dgm:t>
        <a:bodyPr/>
        <a:lstStyle/>
        <a:p>
          <a:endParaRPr lang="en-US" sz="1400" b="1"/>
        </a:p>
      </dgm:t>
    </dgm:pt>
    <dgm:pt modelId="{FFD2EE93-4EC1-4ABF-919D-8FA46B356AEA}" type="sibTrans" cxnId="{74A3858B-C049-4540-A0A8-DC254468D741}">
      <dgm:prSet/>
      <dgm:spPr>
        <a:solidFill>
          <a:srgbClr val="009999"/>
        </a:solidFill>
      </dgm:spPr>
      <dgm:t>
        <a:bodyPr/>
        <a:lstStyle/>
        <a:p>
          <a:endParaRPr lang="en-US" sz="1400" b="1"/>
        </a:p>
      </dgm:t>
    </dgm:pt>
    <dgm:pt modelId="{EEB6402A-9BFA-4400-8505-D6889593FEB1}">
      <dgm:prSet custT="1"/>
      <dgm:spPr/>
      <dgm:t>
        <a:bodyPr/>
        <a:lstStyle/>
        <a:p>
          <a:r>
            <a:rPr lang="en-GB" sz="1400" b="1" i="0" u="none" dirty="0"/>
            <a:t>Energy</a:t>
          </a:r>
        </a:p>
      </dgm:t>
    </dgm:pt>
    <dgm:pt modelId="{8DE61B05-AC5C-4974-8A12-64F31DA1E7F5}" type="parTrans" cxnId="{E8CAFB66-C4E5-432A-B5BA-6D78CE3E85F8}">
      <dgm:prSet/>
      <dgm:spPr/>
      <dgm:t>
        <a:bodyPr/>
        <a:lstStyle/>
        <a:p>
          <a:endParaRPr lang="en-US" sz="1400" b="1"/>
        </a:p>
      </dgm:t>
    </dgm:pt>
    <dgm:pt modelId="{2B824C3E-E0C4-4638-8ED7-F06B1DE45135}" type="sibTrans" cxnId="{E8CAFB66-C4E5-432A-B5BA-6D78CE3E85F8}">
      <dgm:prSet/>
      <dgm:spPr>
        <a:solidFill>
          <a:srgbClr val="009999"/>
        </a:solidFill>
      </dgm:spPr>
      <dgm:t>
        <a:bodyPr/>
        <a:lstStyle/>
        <a:p>
          <a:endParaRPr lang="en-US" sz="1400" b="1"/>
        </a:p>
      </dgm:t>
    </dgm:pt>
    <dgm:pt modelId="{04870959-5FC5-47A5-98D5-E74E6CCFCF6B}">
      <dgm:prSet custT="1"/>
      <dgm:spPr/>
      <dgm:t>
        <a:bodyPr/>
        <a:lstStyle/>
        <a:p>
          <a:r>
            <a:rPr lang="en-GB" sz="1400" b="1" i="0" u="none" dirty="0"/>
            <a:t>Creative Industries</a:t>
          </a:r>
        </a:p>
      </dgm:t>
    </dgm:pt>
    <dgm:pt modelId="{642AF113-8EEA-4196-9DD2-60F0C63613E0}" type="parTrans" cxnId="{ACD852FE-9F12-454E-BD11-0F2BA02A5647}">
      <dgm:prSet/>
      <dgm:spPr/>
      <dgm:t>
        <a:bodyPr/>
        <a:lstStyle/>
        <a:p>
          <a:endParaRPr lang="en-US" sz="1400" b="1"/>
        </a:p>
      </dgm:t>
    </dgm:pt>
    <dgm:pt modelId="{D2AEC3AB-1ECD-40AC-B0F8-C10B9AF02D93}" type="sibTrans" cxnId="{ACD852FE-9F12-454E-BD11-0F2BA02A5647}">
      <dgm:prSet/>
      <dgm:spPr>
        <a:solidFill>
          <a:srgbClr val="009999"/>
        </a:solidFill>
      </dgm:spPr>
      <dgm:t>
        <a:bodyPr/>
        <a:lstStyle/>
        <a:p>
          <a:endParaRPr lang="en-US" sz="1400" b="1"/>
        </a:p>
      </dgm:t>
    </dgm:pt>
    <dgm:pt modelId="{190FAD54-60D6-4880-B41D-96D452C78BBB}">
      <dgm:prSet custT="1"/>
      <dgm:spPr/>
      <dgm:t>
        <a:bodyPr/>
        <a:lstStyle/>
        <a:p>
          <a:r>
            <a:rPr lang="en-GB" sz="1400" b="1" i="0" u="none" dirty="0"/>
            <a:t>ICT / Digital</a:t>
          </a:r>
        </a:p>
      </dgm:t>
    </dgm:pt>
    <dgm:pt modelId="{7E92EE60-A6EF-4143-AEBC-517FFAD30FB8}" type="parTrans" cxnId="{8FFAC10F-C4BD-47BD-8629-65C0B2095BC2}">
      <dgm:prSet/>
      <dgm:spPr/>
      <dgm:t>
        <a:bodyPr/>
        <a:lstStyle/>
        <a:p>
          <a:endParaRPr lang="en-US" sz="1400" b="1"/>
        </a:p>
      </dgm:t>
    </dgm:pt>
    <dgm:pt modelId="{4721EC98-D937-4528-84FB-14F870CCAF96}" type="sibTrans" cxnId="{8FFAC10F-C4BD-47BD-8629-65C0B2095BC2}">
      <dgm:prSet/>
      <dgm:spPr>
        <a:solidFill>
          <a:srgbClr val="009999"/>
        </a:solidFill>
      </dgm:spPr>
      <dgm:t>
        <a:bodyPr/>
        <a:lstStyle/>
        <a:p>
          <a:endParaRPr lang="en-US" sz="1400" b="1"/>
        </a:p>
      </dgm:t>
    </dgm:pt>
    <dgm:pt modelId="{5E24C78C-54C0-4F36-A58B-EDD36E8A7E78}">
      <dgm:prSet custT="1"/>
      <dgm:spPr/>
      <dgm:t>
        <a:bodyPr/>
        <a:lstStyle/>
        <a:p>
          <a:r>
            <a:rPr lang="en-GB" sz="1400" b="1" i="0" u="none" dirty="0"/>
            <a:t>Life Science</a:t>
          </a:r>
        </a:p>
      </dgm:t>
    </dgm:pt>
    <dgm:pt modelId="{D8D49884-3B74-4A57-8494-CE4119B9C18C}" type="parTrans" cxnId="{94334074-8A2B-4130-8AC0-957F115EFAA2}">
      <dgm:prSet/>
      <dgm:spPr/>
      <dgm:t>
        <a:bodyPr/>
        <a:lstStyle/>
        <a:p>
          <a:endParaRPr lang="en-US" sz="1400" b="1"/>
        </a:p>
      </dgm:t>
    </dgm:pt>
    <dgm:pt modelId="{DEAE8247-1853-4FF8-8988-74F6AD3A93AA}" type="sibTrans" cxnId="{94334074-8A2B-4130-8AC0-957F115EFAA2}">
      <dgm:prSet/>
      <dgm:spPr>
        <a:solidFill>
          <a:srgbClr val="009999"/>
        </a:solidFill>
      </dgm:spPr>
      <dgm:t>
        <a:bodyPr/>
        <a:lstStyle/>
        <a:p>
          <a:endParaRPr lang="en-US" sz="1400" b="1"/>
        </a:p>
      </dgm:t>
    </dgm:pt>
    <dgm:pt modelId="{7C813C78-3D86-4C48-A923-EE533103FD5F}">
      <dgm:prSet custT="1"/>
      <dgm:spPr/>
      <dgm:t>
        <a:bodyPr/>
        <a:lstStyle/>
        <a:p>
          <a:r>
            <a:rPr lang="en-GB" sz="1400" b="1" i="0" u="none" dirty="0"/>
            <a:t>Chemical Science</a:t>
          </a:r>
          <a:endParaRPr lang="en-GB" sz="1400" b="1" dirty="0"/>
        </a:p>
      </dgm:t>
    </dgm:pt>
    <dgm:pt modelId="{36987D48-0B73-4818-9CF0-0407F469FBF6}" type="parTrans" cxnId="{2523681F-90B3-483A-9FD2-133E752B5E63}">
      <dgm:prSet/>
      <dgm:spPr/>
      <dgm:t>
        <a:bodyPr/>
        <a:lstStyle/>
        <a:p>
          <a:endParaRPr lang="en-US" sz="1400" b="1"/>
        </a:p>
      </dgm:t>
    </dgm:pt>
    <dgm:pt modelId="{B3B852EE-D942-4DEE-A6EC-E57A91F4A867}" type="sibTrans" cxnId="{2523681F-90B3-483A-9FD2-133E752B5E63}">
      <dgm:prSet/>
      <dgm:spPr>
        <a:solidFill>
          <a:srgbClr val="009999"/>
        </a:solidFill>
      </dgm:spPr>
      <dgm:t>
        <a:bodyPr/>
        <a:lstStyle/>
        <a:p>
          <a:endParaRPr lang="en-US" sz="1400" b="1"/>
        </a:p>
      </dgm:t>
    </dgm:pt>
    <dgm:pt modelId="{656C85F3-1639-47A7-9BFC-E44ABB821AD9}" type="pres">
      <dgm:prSet presAssocID="{B683E690-5A88-4DE8-891D-6895DFB138CF}" presName="cycle" presStyleCnt="0">
        <dgm:presLayoutVars>
          <dgm:dir/>
          <dgm:resizeHandles val="exact"/>
        </dgm:presLayoutVars>
      </dgm:prSet>
      <dgm:spPr/>
      <dgm:t>
        <a:bodyPr/>
        <a:lstStyle/>
        <a:p>
          <a:endParaRPr lang="en-GB"/>
        </a:p>
      </dgm:t>
    </dgm:pt>
    <dgm:pt modelId="{D3218E6E-5DB0-4F2E-91E0-32D6AC3E0BD7}" type="pres">
      <dgm:prSet presAssocID="{6A591504-9904-434E-AD78-39478FAA33EE}" presName="dummy" presStyleCnt="0"/>
      <dgm:spPr/>
    </dgm:pt>
    <dgm:pt modelId="{585AAA94-1BAC-4D0A-BAF8-4C9EFF45A8E4}" type="pres">
      <dgm:prSet presAssocID="{6A591504-9904-434E-AD78-39478FAA33EE}" presName="node" presStyleLbl="revTx" presStyleIdx="0" presStyleCnt="11">
        <dgm:presLayoutVars>
          <dgm:bulletEnabled val="1"/>
        </dgm:presLayoutVars>
      </dgm:prSet>
      <dgm:spPr/>
      <dgm:t>
        <a:bodyPr/>
        <a:lstStyle/>
        <a:p>
          <a:endParaRPr lang="en-GB"/>
        </a:p>
      </dgm:t>
    </dgm:pt>
    <dgm:pt modelId="{C330BED8-667B-40F6-A069-2E40C258D197}" type="pres">
      <dgm:prSet presAssocID="{71C28EAE-0EEA-4516-841A-8F8836747CD8}" presName="sibTrans" presStyleLbl="node1" presStyleIdx="0" presStyleCnt="11"/>
      <dgm:spPr/>
      <dgm:t>
        <a:bodyPr/>
        <a:lstStyle/>
        <a:p>
          <a:endParaRPr lang="en-GB"/>
        </a:p>
      </dgm:t>
    </dgm:pt>
    <dgm:pt modelId="{5D25762A-578E-4798-8341-859A7F090F87}" type="pres">
      <dgm:prSet presAssocID="{D476BB4B-CA25-4627-A789-88CDDF65B078}" presName="dummy" presStyleCnt="0"/>
      <dgm:spPr/>
    </dgm:pt>
    <dgm:pt modelId="{D21D9C1E-6333-40B8-9537-B7018CC98ABA}" type="pres">
      <dgm:prSet presAssocID="{D476BB4B-CA25-4627-A789-88CDDF65B078}" presName="node" presStyleLbl="revTx" presStyleIdx="1" presStyleCnt="11" custScaleX="152909">
        <dgm:presLayoutVars>
          <dgm:bulletEnabled val="1"/>
        </dgm:presLayoutVars>
      </dgm:prSet>
      <dgm:spPr/>
      <dgm:t>
        <a:bodyPr/>
        <a:lstStyle/>
        <a:p>
          <a:endParaRPr lang="en-GB"/>
        </a:p>
      </dgm:t>
    </dgm:pt>
    <dgm:pt modelId="{C0546D5A-C0E6-44F3-8BED-B66225C2FFF8}" type="pres">
      <dgm:prSet presAssocID="{1AFF56D7-1A7E-457C-8C3A-A8783837A52E}" presName="sibTrans" presStyleLbl="node1" presStyleIdx="1" presStyleCnt="11"/>
      <dgm:spPr/>
      <dgm:t>
        <a:bodyPr/>
        <a:lstStyle/>
        <a:p>
          <a:endParaRPr lang="en-GB"/>
        </a:p>
      </dgm:t>
    </dgm:pt>
    <dgm:pt modelId="{F88CD248-319F-4630-A677-B2B5CF32EFC0}" type="pres">
      <dgm:prSet presAssocID="{211CADA8-4031-4FBE-B7AD-69B4F31A682B}" presName="dummy" presStyleCnt="0"/>
      <dgm:spPr/>
    </dgm:pt>
    <dgm:pt modelId="{2880B572-8894-4C76-8E00-03B18A06FC60}" type="pres">
      <dgm:prSet presAssocID="{211CADA8-4031-4FBE-B7AD-69B4F31A682B}" presName="node" presStyleLbl="revTx" presStyleIdx="2" presStyleCnt="11" custScaleX="154604">
        <dgm:presLayoutVars>
          <dgm:bulletEnabled val="1"/>
        </dgm:presLayoutVars>
      </dgm:prSet>
      <dgm:spPr/>
      <dgm:t>
        <a:bodyPr/>
        <a:lstStyle/>
        <a:p>
          <a:endParaRPr lang="en-GB"/>
        </a:p>
      </dgm:t>
    </dgm:pt>
    <dgm:pt modelId="{83738A85-0D88-4319-8ADD-B16692ACD558}" type="pres">
      <dgm:prSet presAssocID="{B55221F4-43EB-49C7-B2D2-91CFCEE0F3F0}" presName="sibTrans" presStyleLbl="node1" presStyleIdx="2" presStyleCnt="11"/>
      <dgm:spPr/>
      <dgm:t>
        <a:bodyPr/>
        <a:lstStyle/>
        <a:p>
          <a:endParaRPr lang="en-GB"/>
        </a:p>
      </dgm:t>
    </dgm:pt>
    <dgm:pt modelId="{0EA971ED-DC98-4297-A7E1-E3B16B3F3D99}" type="pres">
      <dgm:prSet presAssocID="{576BABE8-01FA-42C8-AD12-B115325D3A01}" presName="dummy" presStyleCnt="0"/>
      <dgm:spPr/>
    </dgm:pt>
    <dgm:pt modelId="{BFFD9FBA-AC05-4CA0-9574-BA377C7E7A8E}" type="pres">
      <dgm:prSet presAssocID="{576BABE8-01FA-42C8-AD12-B115325D3A01}" presName="node" presStyleLbl="revTx" presStyleIdx="3" presStyleCnt="11" custScaleX="222734">
        <dgm:presLayoutVars>
          <dgm:bulletEnabled val="1"/>
        </dgm:presLayoutVars>
      </dgm:prSet>
      <dgm:spPr/>
      <dgm:t>
        <a:bodyPr/>
        <a:lstStyle/>
        <a:p>
          <a:endParaRPr lang="en-GB"/>
        </a:p>
      </dgm:t>
    </dgm:pt>
    <dgm:pt modelId="{1B0252AB-CCB3-43FA-95B7-7404774CF347}" type="pres">
      <dgm:prSet presAssocID="{8E6CD745-75F4-4721-9D61-BCEDF566194D}" presName="sibTrans" presStyleLbl="node1" presStyleIdx="3" presStyleCnt="11"/>
      <dgm:spPr/>
      <dgm:t>
        <a:bodyPr/>
        <a:lstStyle/>
        <a:p>
          <a:endParaRPr lang="en-GB"/>
        </a:p>
      </dgm:t>
    </dgm:pt>
    <dgm:pt modelId="{3F06DDD6-3828-4CC2-A9DF-33585D335999}" type="pres">
      <dgm:prSet presAssocID="{39C72247-C539-45CB-9A3F-1E46C92DC77D}" presName="dummy" presStyleCnt="0"/>
      <dgm:spPr/>
    </dgm:pt>
    <dgm:pt modelId="{3666DC22-8A1E-499A-97FC-7AF73575549C}" type="pres">
      <dgm:prSet presAssocID="{39C72247-C539-45CB-9A3F-1E46C92DC77D}" presName="node" presStyleLbl="revTx" presStyleIdx="4" presStyleCnt="11" custScaleX="175775" custRadScaleRad="97205" custRadScaleInc="-9763">
        <dgm:presLayoutVars>
          <dgm:bulletEnabled val="1"/>
        </dgm:presLayoutVars>
      </dgm:prSet>
      <dgm:spPr/>
      <dgm:t>
        <a:bodyPr/>
        <a:lstStyle/>
        <a:p>
          <a:endParaRPr lang="en-GB"/>
        </a:p>
      </dgm:t>
    </dgm:pt>
    <dgm:pt modelId="{C4A61BB5-0FB1-4FED-99D7-FF8CD4B2ED72}" type="pres">
      <dgm:prSet presAssocID="{E1013303-3D5E-484A-8E5A-5D07576898D2}" presName="sibTrans" presStyleLbl="node1" presStyleIdx="4" presStyleCnt="11"/>
      <dgm:spPr/>
      <dgm:t>
        <a:bodyPr/>
        <a:lstStyle/>
        <a:p>
          <a:endParaRPr lang="en-GB"/>
        </a:p>
      </dgm:t>
    </dgm:pt>
    <dgm:pt modelId="{3336CC66-B113-4D0B-A383-D9412C40480C}" type="pres">
      <dgm:prSet presAssocID="{A0100621-63DF-4B25-8DC1-1194DD67EE34}" presName="dummy" presStyleCnt="0"/>
      <dgm:spPr/>
    </dgm:pt>
    <dgm:pt modelId="{5709E202-1768-4FAF-8FB2-A48DE50F6290}" type="pres">
      <dgm:prSet presAssocID="{A0100621-63DF-4B25-8DC1-1194DD67EE34}" presName="node" presStyleLbl="revTx" presStyleIdx="5" presStyleCnt="11">
        <dgm:presLayoutVars>
          <dgm:bulletEnabled val="1"/>
        </dgm:presLayoutVars>
      </dgm:prSet>
      <dgm:spPr/>
      <dgm:t>
        <a:bodyPr/>
        <a:lstStyle/>
        <a:p>
          <a:endParaRPr lang="en-GB"/>
        </a:p>
      </dgm:t>
    </dgm:pt>
    <dgm:pt modelId="{DE834D6B-5D8B-4557-9797-9F3912F7090D}" type="pres">
      <dgm:prSet presAssocID="{FFD2EE93-4EC1-4ABF-919D-8FA46B356AEA}" presName="sibTrans" presStyleLbl="node1" presStyleIdx="5" presStyleCnt="11"/>
      <dgm:spPr/>
      <dgm:t>
        <a:bodyPr/>
        <a:lstStyle/>
        <a:p>
          <a:endParaRPr lang="en-GB"/>
        </a:p>
      </dgm:t>
    </dgm:pt>
    <dgm:pt modelId="{DA9B0E23-C763-429A-B3A5-79597F0823E8}" type="pres">
      <dgm:prSet presAssocID="{EEB6402A-9BFA-4400-8505-D6889593FEB1}" presName="dummy" presStyleCnt="0"/>
      <dgm:spPr/>
    </dgm:pt>
    <dgm:pt modelId="{8752981E-3C9B-4B01-9ACF-6AD341C9BCD2}" type="pres">
      <dgm:prSet presAssocID="{EEB6402A-9BFA-4400-8505-D6889593FEB1}" presName="node" presStyleLbl="revTx" presStyleIdx="6" presStyleCnt="11">
        <dgm:presLayoutVars>
          <dgm:bulletEnabled val="1"/>
        </dgm:presLayoutVars>
      </dgm:prSet>
      <dgm:spPr/>
      <dgm:t>
        <a:bodyPr/>
        <a:lstStyle/>
        <a:p>
          <a:endParaRPr lang="en-GB"/>
        </a:p>
      </dgm:t>
    </dgm:pt>
    <dgm:pt modelId="{1D85FCD1-46F8-4526-AE6E-968852F974E2}" type="pres">
      <dgm:prSet presAssocID="{2B824C3E-E0C4-4638-8ED7-F06B1DE45135}" presName="sibTrans" presStyleLbl="node1" presStyleIdx="6" presStyleCnt="11"/>
      <dgm:spPr/>
      <dgm:t>
        <a:bodyPr/>
        <a:lstStyle/>
        <a:p>
          <a:endParaRPr lang="en-GB"/>
        </a:p>
      </dgm:t>
    </dgm:pt>
    <dgm:pt modelId="{0CF3A683-E837-48EC-A8EF-E9D1FDA58EF0}" type="pres">
      <dgm:prSet presAssocID="{04870959-5FC5-47A5-98D5-E74E6CCFCF6B}" presName="dummy" presStyleCnt="0"/>
      <dgm:spPr/>
    </dgm:pt>
    <dgm:pt modelId="{62EF3D5C-6605-433D-A430-2796F4388F67}" type="pres">
      <dgm:prSet presAssocID="{04870959-5FC5-47A5-98D5-E74E6CCFCF6B}" presName="node" presStyleLbl="revTx" presStyleIdx="7" presStyleCnt="11" custScaleX="155309">
        <dgm:presLayoutVars>
          <dgm:bulletEnabled val="1"/>
        </dgm:presLayoutVars>
      </dgm:prSet>
      <dgm:spPr/>
      <dgm:t>
        <a:bodyPr/>
        <a:lstStyle/>
        <a:p>
          <a:endParaRPr lang="en-GB"/>
        </a:p>
      </dgm:t>
    </dgm:pt>
    <dgm:pt modelId="{0EC2431D-ABB7-4F05-8546-6607B99AB60C}" type="pres">
      <dgm:prSet presAssocID="{D2AEC3AB-1ECD-40AC-B0F8-C10B9AF02D93}" presName="sibTrans" presStyleLbl="node1" presStyleIdx="7" presStyleCnt="11" custLinFactNeighborX="2528" custLinFactNeighborY="446"/>
      <dgm:spPr/>
      <dgm:t>
        <a:bodyPr/>
        <a:lstStyle/>
        <a:p>
          <a:endParaRPr lang="en-GB"/>
        </a:p>
      </dgm:t>
    </dgm:pt>
    <dgm:pt modelId="{786C1D8F-C57E-4C7E-881B-DF2AE950457F}" type="pres">
      <dgm:prSet presAssocID="{190FAD54-60D6-4880-B41D-96D452C78BBB}" presName="dummy" presStyleCnt="0"/>
      <dgm:spPr/>
    </dgm:pt>
    <dgm:pt modelId="{0586C767-92EC-492C-836E-14658B99B48D}" type="pres">
      <dgm:prSet presAssocID="{190FAD54-60D6-4880-B41D-96D452C78BBB}" presName="node" presStyleLbl="revTx" presStyleIdx="8" presStyleCnt="11">
        <dgm:presLayoutVars>
          <dgm:bulletEnabled val="1"/>
        </dgm:presLayoutVars>
      </dgm:prSet>
      <dgm:spPr/>
      <dgm:t>
        <a:bodyPr/>
        <a:lstStyle/>
        <a:p>
          <a:endParaRPr lang="en-GB"/>
        </a:p>
      </dgm:t>
    </dgm:pt>
    <dgm:pt modelId="{D045B3FE-AFA2-4EC3-9C62-E4B87DE1754B}" type="pres">
      <dgm:prSet presAssocID="{4721EC98-D937-4528-84FB-14F870CCAF96}" presName="sibTrans" presStyleLbl="node1" presStyleIdx="8" presStyleCnt="11"/>
      <dgm:spPr/>
      <dgm:t>
        <a:bodyPr/>
        <a:lstStyle/>
        <a:p>
          <a:endParaRPr lang="en-GB"/>
        </a:p>
      </dgm:t>
    </dgm:pt>
    <dgm:pt modelId="{45EF59C9-4589-434C-B7D6-D9968F4CA3F0}" type="pres">
      <dgm:prSet presAssocID="{5E24C78C-54C0-4F36-A58B-EDD36E8A7E78}" presName="dummy" presStyleCnt="0"/>
      <dgm:spPr/>
    </dgm:pt>
    <dgm:pt modelId="{96EC4985-50DC-47A3-BC92-2615E060075F}" type="pres">
      <dgm:prSet presAssocID="{5E24C78C-54C0-4F36-A58B-EDD36E8A7E78}" presName="node" presStyleLbl="revTx" presStyleIdx="9" presStyleCnt="11" custScaleX="159877">
        <dgm:presLayoutVars>
          <dgm:bulletEnabled val="1"/>
        </dgm:presLayoutVars>
      </dgm:prSet>
      <dgm:spPr/>
      <dgm:t>
        <a:bodyPr/>
        <a:lstStyle/>
        <a:p>
          <a:endParaRPr lang="en-GB"/>
        </a:p>
      </dgm:t>
    </dgm:pt>
    <dgm:pt modelId="{0829C7B9-0D67-4155-B075-5D81791E8B86}" type="pres">
      <dgm:prSet presAssocID="{DEAE8247-1853-4FF8-8988-74F6AD3A93AA}" presName="sibTrans" presStyleLbl="node1" presStyleIdx="9" presStyleCnt="11"/>
      <dgm:spPr/>
      <dgm:t>
        <a:bodyPr/>
        <a:lstStyle/>
        <a:p>
          <a:endParaRPr lang="en-GB"/>
        </a:p>
      </dgm:t>
    </dgm:pt>
    <dgm:pt modelId="{8EBC10D9-4CC3-4D41-B3D3-4536DD25E805}" type="pres">
      <dgm:prSet presAssocID="{7C813C78-3D86-4C48-A923-EE533103FD5F}" presName="dummy" presStyleCnt="0"/>
      <dgm:spPr/>
    </dgm:pt>
    <dgm:pt modelId="{038D7EDE-828F-4C3D-8772-2E5B26AE385E}" type="pres">
      <dgm:prSet presAssocID="{7C813C78-3D86-4C48-A923-EE533103FD5F}" presName="node" presStyleLbl="revTx" presStyleIdx="10" presStyleCnt="11" custScaleX="146805" custRadScaleRad="100190" custRadScaleInc="-3362">
        <dgm:presLayoutVars>
          <dgm:bulletEnabled val="1"/>
        </dgm:presLayoutVars>
      </dgm:prSet>
      <dgm:spPr/>
      <dgm:t>
        <a:bodyPr/>
        <a:lstStyle/>
        <a:p>
          <a:endParaRPr lang="en-GB"/>
        </a:p>
      </dgm:t>
    </dgm:pt>
    <dgm:pt modelId="{98898574-EBEE-4ABC-9580-7093DA80AC66}" type="pres">
      <dgm:prSet presAssocID="{B3B852EE-D942-4DEE-A6EC-E57A91F4A867}" presName="sibTrans" presStyleLbl="node1" presStyleIdx="10" presStyleCnt="11"/>
      <dgm:spPr/>
      <dgm:t>
        <a:bodyPr/>
        <a:lstStyle/>
        <a:p>
          <a:endParaRPr lang="en-GB"/>
        </a:p>
      </dgm:t>
    </dgm:pt>
  </dgm:ptLst>
  <dgm:cxnLst>
    <dgm:cxn modelId="{13446E04-6A80-400C-B329-BFEA4364FE4A}" type="presOf" srcId="{190FAD54-60D6-4880-B41D-96D452C78BBB}" destId="{0586C767-92EC-492C-836E-14658B99B48D}" srcOrd="0" destOrd="0" presId="urn:microsoft.com/office/officeart/2005/8/layout/cycle1"/>
    <dgm:cxn modelId="{CA8C5B4C-75E0-4133-8366-E35A7AB59953}" srcId="{B683E690-5A88-4DE8-891D-6895DFB138CF}" destId="{211CADA8-4031-4FBE-B7AD-69B4F31A682B}" srcOrd="2" destOrd="0" parTransId="{EB740833-BBE2-440B-9F96-E65BC54D420F}" sibTransId="{B55221F4-43EB-49C7-B2D2-91CFCEE0F3F0}"/>
    <dgm:cxn modelId="{2523681F-90B3-483A-9FD2-133E752B5E63}" srcId="{B683E690-5A88-4DE8-891D-6895DFB138CF}" destId="{7C813C78-3D86-4C48-A923-EE533103FD5F}" srcOrd="10" destOrd="0" parTransId="{36987D48-0B73-4818-9CF0-0407F469FBF6}" sibTransId="{B3B852EE-D942-4DEE-A6EC-E57A91F4A867}"/>
    <dgm:cxn modelId="{74A3858B-C049-4540-A0A8-DC254468D741}" srcId="{B683E690-5A88-4DE8-891D-6895DFB138CF}" destId="{A0100621-63DF-4B25-8DC1-1194DD67EE34}" srcOrd="5" destOrd="0" parTransId="{FE547B03-D13E-4994-9A12-5CBBC6AEF1AC}" sibTransId="{FFD2EE93-4EC1-4ABF-919D-8FA46B356AEA}"/>
    <dgm:cxn modelId="{92600892-AC53-4016-8D54-F2D425275DE8}" type="presOf" srcId="{211CADA8-4031-4FBE-B7AD-69B4F31A682B}" destId="{2880B572-8894-4C76-8E00-03B18A06FC60}" srcOrd="0" destOrd="0" presId="urn:microsoft.com/office/officeart/2005/8/layout/cycle1"/>
    <dgm:cxn modelId="{F6CB6FF8-BE4A-4E6D-A351-3930B5B7E049}" type="presOf" srcId="{B3B852EE-D942-4DEE-A6EC-E57A91F4A867}" destId="{98898574-EBEE-4ABC-9580-7093DA80AC66}" srcOrd="0" destOrd="0" presId="urn:microsoft.com/office/officeart/2005/8/layout/cycle1"/>
    <dgm:cxn modelId="{6F6C8494-58B9-4EC5-90DF-80FFA04EFF48}" type="presOf" srcId="{D2AEC3AB-1ECD-40AC-B0F8-C10B9AF02D93}" destId="{0EC2431D-ABB7-4F05-8546-6607B99AB60C}" srcOrd="0" destOrd="0" presId="urn:microsoft.com/office/officeart/2005/8/layout/cycle1"/>
    <dgm:cxn modelId="{B97684E7-45FF-4585-B992-B52B55B72CF8}" type="presOf" srcId="{04870959-5FC5-47A5-98D5-E74E6CCFCF6B}" destId="{62EF3D5C-6605-433D-A430-2796F4388F67}" srcOrd="0" destOrd="0" presId="urn:microsoft.com/office/officeart/2005/8/layout/cycle1"/>
    <dgm:cxn modelId="{407AC570-2724-4C1E-A7C4-90379418EB19}" type="presOf" srcId="{DEAE8247-1853-4FF8-8988-74F6AD3A93AA}" destId="{0829C7B9-0D67-4155-B075-5D81791E8B86}" srcOrd="0" destOrd="0" presId="urn:microsoft.com/office/officeart/2005/8/layout/cycle1"/>
    <dgm:cxn modelId="{B0F1DFA7-8836-4070-999F-B04A8054B097}" srcId="{B683E690-5A88-4DE8-891D-6895DFB138CF}" destId="{D476BB4B-CA25-4627-A789-88CDDF65B078}" srcOrd="1" destOrd="0" parTransId="{745640EB-F155-4F15-B742-1A31A07C5E76}" sibTransId="{1AFF56D7-1A7E-457C-8C3A-A8783837A52E}"/>
    <dgm:cxn modelId="{2C5FAA6A-24DA-4614-8306-E93C1390E6DD}" type="presOf" srcId="{EEB6402A-9BFA-4400-8505-D6889593FEB1}" destId="{8752981E-3C9B-4B01-9ACF-6AD341C9BCD2}" srcOrd="0" destOrd="0" presId="urn:microsoft.com/office/officeart/2005/8/layout/cycle1"/>
    <dgm:cxn modelId="{2D074CEC-48D2-4A4F-9B76-9AEA9721057D}" srcId="{B683E690-5A88-4DE8-891D-6895DFB138CF}" destId="{6A591504-9904-434E-AD78-39478FAA33EE}" srcOrd="0" destOrd="0" parTransId="{102F33A3-9B54-4172-830F-272BD0E96D7D}" sibTransId="{71C28EAE-0EEA-4516-841A-8F8836747CD8}"/>
    <dgm:cxn modelId="{94334074-8A2B-4130-8AC0-957F115EFAA2}" srcId="{B683E690-5A88-4DE8-891D-6895DFB138CF}" destId="{5E24C78C-54C0-4F36-A58B-EDD36E8A7E78}" srcOrd="9" destOrd="0" parTransId="{D8D49884-3B74-4A57-8494-CE4119B9C18C}" sibTransId="{DEAE8247-1853-4FF8-8988-74F6AD3A93AA}"/>
    <dgm:cxn modelId="{8FFAC10F-C4BD-47BD-8629-65C0B2095BC2}" srcId="{B683E690-5A88-4DE8-891D-6895DFB138CF}" destId="{190FAD54-60D6-4880-B41D-96D452C78BBB}" srcOrd="8" destOrd="0" parTransId="{7E92EE60-A6EF-4143-AEBC-517FFAD30FB8}" sibTransId="{4721EC98-D937-4528-84FB-14F870CCAF96}"/>
    <dgm:cxn modelId="{E8CAFB66-C4E5-432A-B5BA-6D78CE3E85F8}" srcId="{B683E690-5A88-4DE8-891D-6895DFB138CF}" destId="{EEB6402A-9BFA-4400-8505-D6889593FEB1}" srcOrd="6" destOrd="0" parTransId="{8DE61B05-AC5C-4974-8A12-64F31DA1E7F5}" sibTransId="{2B824C3E-E0C4-4638-8ED7-F06B1DE45135}"/>
    <dgm:cxn modelId="{033C7B03-7D8E-4082-B52F-7C580288E1CB}" type="presOf" srcId="{1AFF56D7-1A7E-457C-8C3A-A8783837A52E}" destId="{C0546D5A-C0E6-44F3-8BED-B66225C2FFF8}" srcOrd="0" destOrd="0" presId="urn:microsoft.com/office/officeart/2005/8/layout/cycle1"/>
    <dgm:cxn modelId="{1F7F921E-437C-4E55-833D-8E0280A6BD4B}" type="presOf" srcId="{B55221F4-43EB-49C7-B2D2-91CFCEE0F3F0}" destId="{83738A85-0D88-4319-8ADD-B16692ACD558}" srcOrd="0" destOrd="0" presId="urn:microsoft.com/office/officeart/2005/8/layout/cycle1"/>
    <dgm:cxn modelId="{11FE619B-183A-4192-8D59-8B55159317C0}" type="presOf" srcId="{7C813C78-3D86-4C48-A923-EE533103FD5F}" destId="{038D7EDE-828F-4C3D-8772-2E5B26AE385E}" srcOrd="0" destOrd="0" presId="urn:microsoft.com/office/officeart/2005/8/layout/cycle1"/>
    <dgm:cxn modelId="{CF970FD5-159C-47F2-9282-62428F6290D8}" type="presOf" srcId="{39C72247-C539-45CB-9A3F-1E46C92DC77D}" destId="{3666DC22-8A1E-499A-97FC-7AF73575549C}" srcOrd="0" destOrd="0" presId="urn:microsoft.com/office/officeart/2005/8/layout/cycle1"/>
    <dgm:cxn modelId="{A10714BC-F2CB-42D2-B1A5-21947103C81E}" type="presOf" srcId="{A0100621-63DF-4B25-8DC1-1194DD67EE34}" destId="{5709E202-1768-4FAF-8FB2-A48DE50F6290}" srcOrd="0" destOrd="0" presId="urn:microsoft.com/office/officeart/2005/8/layout/cycle1"/>
    <dgm:cxn modelId="{FF678637-AD0B-4DE5-9155-C8E81487B5D5}" type="presOf" srcId="{B683E690-5A88-4DE8-891D-6895DFB138CF}" destId="{656C85F3-1639-47A7-9BFC-E44ABB821AD9}" srcOrd="0" destOrd="0" presId="urn:microsoft.com/office/officeart/2005/8/layout/cycle1"/>
    <dgm:cxn modelId="{D8BA406D-02EC-41E5-8790-5FD9273E324A}" type="presOf" srcId="{5E24C78C-54C0-4F36-A58B-EDD36E8A7E78}" destId="{96EC4985-50DC-47A3-BC92-2615E060075F}" srcOrd="0" destOrd="0" presId="urn:microsoft.com/office/officeart/2005/8/layout/cycle1"/>
    <dgm:cxn modelId="{94D38176-F0EA-476A-85CA-E9203D205C24}" type="presOf" srcId="{D476BB4B-CA25-4627-A789-88CDDF65B078}" destId="{D21D9C1E-6333-40B8-9537-B7018CC98ABA}" srcOrd="0" destOrd="0" presId="urn:microsoft.com/office/officeart/2005/8/layout/cycle1"/>
    <dgm:cxn modelId="{5E068BF2-A042-4598-974B-3DDBFA3EEE3C}" srcId="{B683E690-5A88-4DE8-891D-6895DFB138CF}" destId="{39C72247-C539-45CB-9A3F-1E46C92DC77D}" srcOrd="4" destOrd="0" parTransId="{F5F62D3A-0E3A-43B8-BCB3-5315DBFFA603}" sibTransId="{E1013303-3D5E-484A-8E5A-5D07576898D2}"/>
    <dgm:cxn modelId="{24EF40F5-8ED5-45AD-A0DB-8A1FD33AF537}" type="presOf" srcId="{2B824C3E-E0C4-4638-8ED7-F06B1DE45135}" destId="{1D85FCD1-46F8-4526-AE6E-968852F974E2}" srcOrd="0" destOrd="0" presId="urn:microsoft.com/office/officeart/2005/8/layout/cycle1"/>
    <dgm:cxn modelId="{14920D1F-BAA1-4B46-BDEA-6B820288FA28}" type="presOf" srcId="{71C28EAE-0EEA-4516-841A-8F8836747CD8}" destId="{C330BED8-667B-40F6-A069-2E40C258D197}" srcOrd="0" destOrd="0" presId="urn:microsoft.com/office/officeart/2005/8/layout/cycle1"/>
    <dgm:cxn modelId="{6DCB1AF8-125D-48EE-9E6A-BB29D36DD99E}" type="presOf" srcId="{6A591504-9904-434E-AD78-39478FAA33EE}" destId="{585AAA94-1BAC-4D0A-BAF8-4C9EFF45A8E4}" srcOrd="0" destOrd="0" presId="urn:microsoft.com/office/officeart/2005/8/layout/cycle1"/>
    <dgm:cxn modelId="{D0C59637-15A4-435B-A724-FDBE6565BC6B}" type="presOf" srcId="{E1013303-3D5E-484A-8E5A-5D07576898D2}" destId="{C4A61BB5-0FB1-4FED-99D7-FF8CD4B2ED72}" srcOrd="0" destOrd="0" presId="urn:microsoft.com/office/officeart/2005/8/layout/cycle1"/>
    <dgm:cxn modelId="{ACD852FE-9F12-454E-BD11-0F2BA02A5647}" srcId="{B683E690-5A88-4DE8-891D-6895DFB138CF}" destId="{04870959-5FC5-47A5-98D5-E74E6CCFCF6B}" srcOrd="7" destOrd="0" parTransId="{642AF113-8EEA-4196-9DD2-60F0C63613E0}" sibTransId="{D2AEC3AB-1ECD-40AC-B0F8-C10B9AF02D93}"/>
    <dgm:cxn modelId="{819C76F5-28D4-47BB-A3B5-E6C42CACDD62}" type="presOf" srcId="{8E6CD745-75F4-4721-9D61-BCEDF566194D}" destId="{1B0252AB-CCB3-43FA-95B7-7404774CF347}" srcOrd="0" destOrd="0" presId="urn:microsoft.com/office/officeart/2005/8/layout/cycle1"/>
    <dgm:cxn modelId="{B8EDBAD0-C16B-4B7C-9EC3-FC5C0C6DC0D1}" srcId="{B683E690-5A88-4DE8-891D-6895DFB138CF}" destId="{576BABE8-01FA-42C8-AD12-B115325D3A01}" srcOrd="3" destOrd="0" parTransId="{1FF291F7-6C13-4312-8E47-F992CCCC7E6A}" sibTransId="{8E6CD745-75F4-4721-9D61-BCEDF566194D}"/>
    <dgm:cxn modelId="{259C3280-59AA-4D95-B5AD-2786C704E383}" type="presOf" srcId="{4721EC98-D937-4528-84FB-14F870CCAF96}" destId="{D045B3FE-AFA2-4EC3-9C62-E4B87DE1754B}" srcOrd="0" destOrd="0" presId="urn:microsoft.com/office/officeart/2005/8/layout/cycle1"/>
    <dgm:cxn modelId="{07D0D020-9EDF-42AF-A254-7C6DDC80F613}" type="presOf" srcId="{576BABE8-01FA-42C8-AD12-B115325D3A01}" destId="{BFFD9FBA-AC05-4CA0-9574-BA377C7E7A8E}" srcOrd="0" destOrd="0" presId="urn:microsoft.com/office/officeart/2005/8/layout/cycle1"/>
    <dgm:cxn modelId="{4BD79FEA-F60B-467F-9E3C-2DB818571A13}" type="presOf" srcId="{FFD2EE93-4EC1-4ABF-919D-8FA46B356AEA}" destId="{DE834D6B-5D8B-4557-9797-9F3912F7090D}" srcOrd="0" destOrd="0" presId="urn:microsoft.com/office/officeart/2005/8/layout/cycle1"/>
    <dgm:cxn modelId="{F667E29A-8A4B-43E0-B3FD-9264D7E61CA8}" type="presParOf" srcId="{656C85F3-1639-47A7-9BFC-E44ABB821AD9}" destId="{D3218E6E-5DB0-4F2E-91E0-32D6AC3E0BD7}" srcOrd="0" destOrd="0" presId="urn:microsoft.com/office/officeart/2005/8/layout/cycle1"/>
    <dgm:cxn modelId="{BB96CCBB-EBAF-41CC-91D6-ECCE711DDCBC}" type="presParOf" srcId="{656C85F3-1639-47A7-9BFC-E44ABB821AD9}" destId="{585AAA94-1BAC-4D0A-BAF8-4C9EFF45A8E4}" srcOrd="1" destOrd="0" presId="urn:microsoft.com/office/officeart/2005/8/layout/cycle1"/>
    <dgm:cxn modelId="{31EB4776-128A-4381-8C29-C30B119A14E3}" type="presParOf" srcId="{656C85F3-1639-47A7-9BFC-E44ABB821AD9}" destId="{C330BED8-667B-40F6-A069-2E40C258D197}" srcOrd="2" destOrd="0" presId="urn:microsoft.com/office/officeart/2005/8/layout/cycle1"/>
    <dgm:cxn modelId="{CD68F63A-48A5-4E29-9F01-2F48AB83BBA2}" type="presParOf" srcId="{656C85F3-1639-47A7-9BFC-E44ABB821AD9}" destId="{5D25762A-578E-4798-8341-859A7F090F87}" srcOrd="3" destOrd="0" presId="urn:microsoft.com/office/officeart/2005/8/layout/cycle1"/>
    <dgm:cxn modelId="{47C210CA-CED4-41AF-B1AB-7806DC22AD20}" type="presParOf" srcId="{656C85F3-1639-47A7-9BFC-E44ABB821AD9}" destId="{D21D9C1E-6333-40B8-9537-B7018CC98ABA}" srcOrd="4" destOrd="0" presId="urn:microsoft.com/office/officeart/2005/8/layout/cycle1"/>
    <dgm:cxn modelId="{693991B2-0CAE-4231-BD13-D4BC834993C8}" type="presParOf" srcId="{656C85F3-1639-47A7-9BFC-E44ABB821AD9}" destId="{C0546D5A-C0E6-44F3-8BED-B66225C2FFF8}" srcOrd="5" destOrd="0" presId="urn:microsoft.com/office/officeart/2005/8/layout/cycle1"/>
    <dgm:cxn modelId="{67459F5F-A0F4-4BE8-9AC6-4D5E93BA22CB}" type="presParOf" srcId="{656C85F3-1639-47A7-9BFC-E44ABB821AD9}" destId="{F88CD248-319F-4630-A677-B2B5CF32EFC0}" srcOrd="6" destOrd="0" presId="urn:microsoft.com/office/officeart/2005/8/layout/cycle1"/>
    <dgm:cxn modelId="{FDE1AEFF-F348-462A-8129-5CACFEF544DD}" type="presParOf" srcId="{656C85F3-1639-47A7-9BFC-E44ABB821AD9}" destId="{2880B572-8894-4C76-8E00-03B18A06FC60}" srcOrd="7" destOrd="0" presId="urn:microsoft.com/office/officeart/2005/8/layout/cycle1"/>
    <dgm:cxn modelId="{4828B3C1-57D2-458D-8D02-2F4AD12E7E1B}" type="presParOf" srcId="{656C85F3-1639-47A7-9BFC-E44ABB821AD9}" destId="{83738A85-0D88-4319-8ADD-B16692ACD558}" srcOrd="8" destOrd="0" presId="urn:microsoft.com/office/officeart/2005/8/layout/cycle1"/>
    <dgm:cxn modelId="{56E0E04B-265F-4D3C-898D-18396CAC2361}" type="presParOf" srcId="{656C85F3-1639-47A7-9BFC-E44ABB821AD9}" destId="{0EA971ED-DC98-4297-A7E1-E3B16B3F3D99}" srcOrd="9" destOrd="0" presId="urn:microsoft.com/office/officeart/2005/8/layout/cycle1"/>
    <dgm:cxn modelId="{28290EAC-A5FE-49DD-AF02-28CABCDBC8EC}" type="presParOf" srcId="{656C85F3-1639-47A7-9BFC-E44ABB821AD9}" destId="{BFFD9FBA-AC05-4CA0-9574-BA377C7E7A8E}" srcOrd="10" destOrd="0" presId="urn:microsoft.com/office/officeart/2005/8/layout/cycle1"/>
    <dgm:cxn modelId="{4D439828-7BDF-4AD3-9058-2ABF936393C9}" type="presParOf" srcId="{656C85F3-1639-47A7-9BFC-E44ABB821AD9}" destId="{1B0252AB-CCB3-43FA-95B7-7404774CF347}" srcOrd="11" destOrd="0" presId="urn:microsoft.com/office/officeart/2005/8/layout/cycle1"/>
    <dgm:cxn modelId="{7891788C-ACF0-4487-B107-07164E063526}" type="presParOf" srcId="{656C85F3-1639-47A7-9BFC-E44ABB821AD9}" destId="{3F06DDD6-3828-4CC2-A9DF-33585D335999}" srcOrd="12" destOrd="0" presId="urn:microsoft.com/office/officeart/2005/8/layout/cycle1"/>
    <dgm:cxn modelId="{BB2BC466-8E8E-4473-AD11-570769D83B1F}" type="presParOf" srcId="{656C85F3-1639-47A7-9BFC-E44ABB821AD9}" destId="{3666DC22-8A1E-499A-97FC-7AF73575549C}" srcOrd="13" destOrd="0" presId="urn:microsoft.com/office/officeart/2005/8/layout/cycle1"/>
    <dgm:cxn modelId="{3D5C8310-3245-490E-A10F-B8A9A039825A}" type="presParOf" srcId="{656C85F3-1639-47A7-9BFC-E44ABB821AD9}" destId="{C4A61BB5-0FB1-4FED-99D7-FF8CD4B2ED72}" srcOrd="14" destOrd="0" presId="urn:microsoft.com/office/officeart/2005/8/layout/cycle1"/>
    <dgm:cxn modelId="{4ABBFD97-66D5-40D5-8951-3F3BCC8A28BB}" type="presParOf" srcId="{656C85F3-1639-47A7-9BFC-E44ABB821AD9}" destId="{3336CC66-B113-4D0B-A383-D9412C40480C}" srcOrd="15" destOrd="0" presId="urn:microsoft.com/office/officeart/2005/8/layout/cycle1"/>
    <dgm:cxn modelId="{D65EB6D3-5899-46D8-B9FD-78E53099F4B1}" type="presParOf" srcId="{656C85F3-1639-47A7-9BFC-E44ABB821AD9}" destId="{5709E202-1768-4FAF-8FB2-A48DE50F6290}" srcOrd="16" destOrd="0" presId="urn:microsoft.com/office/officeart/2005/8/layout/cycle1"/>
    <dgm:cxn modelId="{0C064AB7-6460-45A9-967B-53773117B983}" type="presParOf" srcId="{656C85F3-1639-47A7-9BFC-E44ABB821AD9}" destId="{DE834D6B-5D8B-4557-9797-9F3912F7090D}" srcOrd="17" destOrd="0" presId="urn:microsoft.com/office/officeart/2005/8/layout/cycle1"/>
    <dgm:cxn modelId="{8E02A5FE-18AE-4972-83A3-E12063C2E22A}" type="presParOf" srcId="{656C85F3-1639-47A7-9BFC-E44ABB821AD9}" destId="{DA9B0E23-C763-429A-B3A5-79597F0823E8}" srcOrd="18" destOrd="0" presId="urn:microsoft.com/office/officeart/2005/8/layout/cycle1"/>
    <dgm:cxn modelId="{67EEC39E-DF49-4C45-A5BF-5C9B1530ED5A}" type="presParOf" srcId="{656C85F3-1639-47A7-9BFC-E44ABB821AD9}" destId="{8752981E-3C9B-4B01-9ACF-6AD341C9BCD2}" srcOrd="19" destOrd="0" presId="urn:microsoft.com/office/officeart/2005/8/layout/cycle1"/>
    <dgm:cxn modelId="{B55BB615-CE5F-47DC-BA45-429CE2200A46}" type="presParOf" srcId="{656C85F3-1639-47A7-9BFC-E44ABB821AD9}" destId="{1D85FCD1-46F8-4526-AE6E-968852F974E2}" srcOrd="20" destOrd="0" presId="urn:microsoft.com/office/officeart/2005/8/layout/cycle1"/>
    <dgm:cxn modelId="{15AD0B7B-4446-483E-BD3F-C8E2D1268708}" type="presParOf" srcId="{656C85F3-1639-47A7-9BFC-E44ABB821AD9}" destId="{0CF3A683-E837-48EC-A8EF-E9D1FDA58EF0}" srcOrd="21" destOrd="0" presId="urn:microsoft.com/office/officeart/2005/8/layout/cycle1"/>
    <dgm:cxn modelId="{E8F15C68-9E78-42EB-AA8F-C69BCEEE6896}" type="presParOf" srcId="{656C85F3-1639-47A7-9BFC-E44ABB821AD9}" destId="{62EF3D5C-6605-433D-A430-2796F4388F67}" srcOrd="22" destOrd="0" presId="urn:microsoft.com/office/officeart/2005/8/layout/cycle1"/>
    <dgm:cxn modelId="{2F92285A-733F-4DD4-93E8-844D7E0B0097}" type="presParOf" srcId="{656C85F3-1639-47A7-9BFC-E44ABB821AD9}" destId="{0EC2431D-ABB7-4F05-8546-6607B99AB60C}" srcOrd="23" destOrd="0" presId="urn:microsoft.com/office/officeart/2005/8/layout/cycle1"/>
    <dgm:cxn modelId="{2BA6346E-D888-46AC-97CE-DEA8C9E2B2F4}" type="presParOf" srcId="{656C85F3-1639-47A7-9BFC-E44ABB821AD9}" destId="{786C1D8F-C57E-4C7E-881B-DF2AE950457F}" srcOrd="24" destOrd="0" presId="urn:microsoft.com/office/officeart/2005/8/layout/cycle1"/>
    <dgm:cxn modelId="{601D4DBE-F673-4119-9BCF-CEF08C297E4A}" type="presParOf" srcId="{656C85F3-1639-47A7-9BFC-E44ABB821AD9}" destId="{0586C767-92EC-492C-836E-14658B99B48D}" srcOrd="25" destOrd="0" presId="urn:microsoft.com/office/officeart/2005/8/layout/cycle1"/>
    <dgm:cxn modelId="{359E3373-C1FA-4737-B32A-15C5DB7C77D0}" type="presParOf" srcId="{656C85F3-1639-47A7-9BFC-E44ABB821AD9}" destId="{D045B3FE-AFA2-4EC3-9C62-E4B87DE1754B}" srcOrd="26" destOrd="0" presId="urn:microsoft.com/office/officeart/2005/8/layout/cycle1"/>
    <dgm:cxn modelId="{B6CBFD6B-9210-4C2C-9FC4-4EB3841DECF1}" type="presParOf" srcId="{656C85F3-1639-47A7-9BFC-E44ABB821AD9}" destId="{45EF59C9-4589-434C-B7D6-D9968F4CA3F0}" srcOrd="27" destOrd="0" presId="urn:microsoft.com/office/officeart/2005/8/layout/cycle1"/>
    <dgm:cxn modelId="{52F4E030-97E7-4088-9F34-DBEBB93F9F17}" type="presParOf" srcId="{656C85F3-1639-47A7-9BFC-E44ABB821AD9}" destId="{96EC4985-50DC-47A3-BC92-2615E060075F}" srcOrd="28" destOrd="0" presId="urn:microsoft.com/office/officeart/2005/8/layout/cycle1"/>
    <dgm:cxn modelId="{BAFEF874-9832-497B-A229-8ED8A20BFFA1}" type="presParOf" srcId="{656C85F3-1639-47A7-9BFC-E44ABB821AD9}" destId="{0829C7B9-0D67-4155-B075-5D81791E8B86}" srcOrd="29" destOrd="0" presId="urn:microsoft.com/office/officeart/2005/8/layout/cycle1"/>
    <dgm:cxn modelId="{8FBCA411-47C3-4876-8E00-F3DA5F97B002}" type="presParOf" srcId="{656C85F3-1639-47A7-9BFC-E44ABB821AD9}" destId="{8EBC10D9-4CC3-4D41-B3D3-4536DD25E805}" srcOrd="30" destOrd="0" presId="urn:microsoft.com/office/officeart/2005/8/layout/cycle1"/>
    <dgm:cxn modelId="{A7D2126E-95C9-40F8-95AA-8A82B3B9D793}" type="presParOf" srcId="{656C85F3-1639-47A7-9BFC-E44ABB821AD9}" destId="{038D7EDE-828F-4C3D-8772-2E5B26AE385E}" srcOrd="31" destOrd="0" presId="urn:microsoft.com/office/officeart/2005/8/layout/cycle1"/>
    <dgm:cxn modelId="{71B0D2E9-5F18-4E3D-A936-FB083DC91C96}" type="presParOf" srcId="{656C85F3-1639-47A7-9BFC-E44ABB821AD9}" destId="{98898574-EBEE-4ABC-9580-7093DA80AC66}" srcOrd="32"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447CA912-25BF-46C3-8946-9B29DD86FF60}" type="datetimeFigureOut">
              <a:rPr lang="en-GB" smtClean="0"/>
              <a:t>10/02/2020</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8BB8C928-913D-4787-AA13-7BEBB121C5AF}" type="slidenum">
              <a:rPr lang="en-GB" smtClean="0"/>
              <a:t>‹#›</a:t>
            </a:fld>
            <a:endParaRPr lang="en-GB"/>
          </a:p>
        </p:txBody>
      </p:sp>
    </p:spTree>
    <p:extLst>
      <p:ext uri="{BB962C8B-B14F-4D97-AF65-F5344CB8AC3E}">
        <p14:creationId xmlns:p14="http://schemas.microsoft.com/office/powerpoint/2010/main" val="213580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32139DC-CC15-44DF-967B-77EEFEF4200B}" type="datetimeFigureOut">
              <a:rPr lang="en-GB" smtClean="0"/>
              <a:t>10/02/2020</a:t>
            </a:fld>
            <a:endParaRPr lang="en-GB" dirty="0"/>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0D4B946D-274D-4E86-BBBB-AC204D1FDE05}" type="slidenum">
              <a:rPr lang="en-GB" smtClean="0"/>
              <a:t>‹#›</a:t>
            </a:fld>
            <a:endParaRPr lang="en-GB" dirty="0"/>
          </a:p>
        </p:txBody>
      </p:sp>
    </p:spTree>
    <p:extLst>
      <p:ext uri="{BB962C8B-B14F-4D97-AF65-F5344CB8AC3E}">
        <p14:creationId xmlns:p14="http://schemas.microsoft.com/office/powerpoint/2010/main" val="82284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D4B946D-274D-4E86-BBBB-AC204D1FDE05}" type="slidenum">
              <a:rPr lang="en-GB" smtClean="0"/>
              <a:t>2</a:t>
            </a:fld>
            <a:endParaRPr lang="en-GB" dirty="0"/>
          </a:p>
        </p:txBody>
      </p:sp>
    </p:spTree>
    <p:extLst>
      <p:ext uri="{BB962C8B-B14F-4D97-AF65-F5344CB8AC3E}">
        <p14:creationId xmlns:p14="http://schemas.microsoft.com/office/powerpoint/2010/main" val="89063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13</a:t>
            </a:fld>
            <a:endParaRPr lang="en-GB" dirty="0"/>
          </a:p>
        </p:txBody>
      </p:sp>
    </p:spTree>
    <p:extLst>
      <p:ext uri="{BB962C8B-B14F-4D97-AF65-F5344CB8AC3E}">
        <p14:creationId xmlns:p14="http://schemas.microsoft.com/office/powerpoint/2010/main" val="183436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14</a:t>
            </a:fld>
            <a:endParaRPr lang="en-GB" dirty="0"/>
          </a:p>
        </p:txBody>
      </p:sp>
    </p:spTree>
    <p:extLst>
      <p:ext uri="{BB962C8B-B14F-4D97-AF65-F5344CB8AC3E}">
        <p14:creationId xmlns:p14="http://schemas.microsoft.com/office/powerpoint/2010/main" val="96917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3</a:t>
            </a:fld>
            <a:endParaRPr lang="en-GB" dirty="0"/>
          </a:p>
        </p:txBody>
      </p:sp>
    </p:spTree>
    <p:extLst>
      <p:ext uri="{BB962C8B-B14F-4D97-AF65-F5344CB8AC3E}">
        <p14:creationId xmlns:p14="http://schemas.microsoft.com/office/powerpoint/2010/main" val="69079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4</a:t>
            </a:fld>
            <a:endParaRPr lang="en-GB" dirty="0"/>
          </a:p>
        </p:txBody>
      </p:sp>
    </p:spTree>
    <p:extLst>
      <p:ext uri="{BB962C8B-B14F-4D97-AF65-F5344CB8AC3E}">
        <p14:creationId xmlns:p14="http://schemas.microsoft.com/office/powerpoint/2010/main" val="306250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5</a:t>
            </a:fld>
            <a:endParaRPr lang="en-GB" dirty="0"/>
          </a:p>
        </p:txBody>
      </p:sp>
    </p:spTree>
    <p:extLst>
      <p:ext uri="{BB962C8B-B14F-4D97-AF65-F5344CB8AC3E}">
        <p14:creationId xmlns:p14="http://schemas.microsoft.com/office/powerpoint/2010/main" val="330315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Trial choices idea</a:t>
            </a:r>
            <a:r>
              <a:rPr lang="en-GB" baseline="0" dirty="0" smtClean="0"/>
              <a:t> was gathered in SE last week</a:t>
            </a:r>
          </a:p>
          <a:p>
            <a:r>
              <a:rPr lang="en-GB" baseline="0" dirty="0" smtClean="0"/>
              <a:t>Explain purpose to cover the 8 curriculum areas with a degree of personalisation and choice embedded</a:t>
            </a:r>
          </a:p>
          <a:p>
            <a:r>
              <a:rPr lang="en-GB" baseline="0" dirty="0" smtClean="0"/>
              <a:t>Some learners may benefit from Science as a common course that covers experiences and outcomes on a more practical basis – this is the same for social subjects</a:t>
            </a:r>
          </a:p>
          <a:p>
            <a:r>
              <a:rPr lang="en-GB" baseline="0" dirty="0" smtClean="0"/>
              <a:t>French may not be the most appropriate for all learners and PTPS will discuss with pupils and parent/carers an alternative </a:t>
            </a:r>
            <a:r>
              <a:rPr lang="en-GB" baseline="0" dirty="0" err="1" smtClean="0"/>
              <a:t>eg</a:t>
            </a:r>
            <a:r>
              <a:rPr lang="en-GB" baseline="0" dirty="0" smtClean="0"/>
              <a:t> Literacy </a:t>
            </a:r>
            <a:r>
              <a:rPr lang="en-GB" baseline="0" dirty="0" smtClean="0"/>
              <a:t>support</a:t>
            </a:r>
          </a:p>
          <a:p>
            <a:r>
              <a:rPr lang="en-GB" baseline="0" dirty="0" smtClean="0"/>
              <a:t>PTPS to be contacted if specific questions relating to course choice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6</a:t>
            </a:fld>
            <a:endParaRPr lang="en-GB" dirty="0"/>
          </a:p>
        </p:txBody>
      </p:sp>
    </p:spTree>
    <p:extLst>
      <p:ext uri="{BB962C8B-B14F-4D97-AF65-F5344CB8AC3E}">
        <p14:creationId xmlns:p14="http://schemas.microsoft.com/office/powerpoint/2010/main" val="317767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Alan to introduce</a:t>
            </a:r>
            <a:r>
              <a:rPr lang="en-GB" baseline="0" dirty="0" smtClean="0"/>
              <a:t> CMS – Skills presentation that has been shown to S1 in November.</a:t>
            </a:r>
          </a:p>
          <a:p>
            <a:endParaRPr lang="en-GB" baseline="0" dirty="0" smtClean="0"/>
          </a:p>
          <a:p>
            <a:r>
              <a:rPr lang="en-GB" baseline="0" dirty="0" smtClean="0"/>
              <a:t>All S1 have now been discussing skills and are updating their skills profiles in ICT throughout the rest of the year.</a:t>
            </a:r>
          </a:p>
          <a:p>
            <a:endParaRPr lang="en-GB" baseline="0" dirty="0" smtClean="0"/>
          </a:p>
          <a:p>
            <a:r>
              <a:rPr lang="en-GB" baseline="0" dirty="0" smtClean="0"/>
              <a:t>All S1 have created a MYWOW account – </a:t>
            </a:r>
            <a:r>
              <a:rPr lang="en-GB" baseline="0" dirty="0" err="1" smtClean="0"/>
              <a:t>usefiul</a:t>
            </a:r>
            <a:r>
              <a:rPr lang="en-GB" baseline="0" dirty="0" smtClean="0"/>
              <a:t> resource that you can look at with your son/daughter.</a:t>
            </a:r>
          </a:p>
          <a:p>
            <a:endParaRPr lang="en-GB" baseline="0" dirty="0" smtClean="0"/>
          </a:p>
          <a:p>
            <a:r>
              <a:rPr lang="en-GB" baseline="0" dirty="0" smtClean="0"/>
              <a:t>Hand over to Morag</a:t>
            </a:r>
            <a:endParaRPr lang="en-GB" dirty="0"/>
          </a:p>
        </p:txBody>
      </p:sp>
      <p:sp>
        <p:nvSpPr>
          <p:cNvPr id="4" name="Slide Number Placeholder 3"/>
          <p:cNvSpPr>
            <a:spLocks noGrp="1"/>
          </p:cNvSpPr>
          <p:nvPr>
            <p:ph type="sldNum" sz="quarter" idx="10"/>
          </p:nvPr>
        </p:nvSpPr>
        <p:spPr/>
        <p:txBody>
          <a:bodyPr/>
          <a:lstStyle/>
          <a:p>
            <a:fld id="{0D4B946D-274D-4E86-BBBB-AC204D1FDE05}" type="slidenum">
              <a:rPr lang="en-GB" smtClean="0"/>
              <a:t>7</a:t>
            </a:fld>
            <a:endParaRPr lang="en-GB" dirty="0"/>
          </a:p>
        </p:txBody>
      </p:sp>
    </p:spTree>
    <p:extLst>
      <p:ext uri="{BB962C8B-B14F-4D97-AF65-F5344CB8AC3E}">
        <p14:creationId xmlns:p14="http://schemas.microsoft.com/office/powerpoint/2010/main" val="237074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F8E9B-CD78-42F3-993F-8C0EBD1005F2}" type="slidenum">
              <a:rPr lang="en-GB" smtClean="0"/>
              <a:t>9</a:t>
            </a:fld>
            <a:endParaRPr lang="en-GB"/>
          </a:p>
        </p:txBody>
      </p:sp>
    </p:spTree>
    <p:extLst>
      <p:ext uri="{BB962C8B-B14F-4D97-AF65-F5344CB8AC3E}">
        <p14:creationId xmlns:p14="http://schemas.microsoft.com/office/powerpoint/2010/main" val="95893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Audience: </a:t>
            </a:r>
            <a:r>
              <a:rPr lang="en-GB" sz="1000" dirty="0"/>
              <a:t>young people, parents, education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Key Message: </a:t>
            </a:r>
            <a:r>
              <a:rPr lang="en-GB" sz="1000" b="0" dirty="0"/>
              <a:t>We know that the future will require a workforce with a wide range of skills, abilities and knowledge including a</a:t>
            </a:r>
            <a:r>
              <a:rPr lang="en-GB" sz="1000" dirty="0"/>
              <a:t> mix of strong social skills, thinking skills and the ability to self manage in order to adapt and pick up additional skills through-out life. These skills will need to be supported by a broad, transferable knowledge base (subject such as English, administration &amp; management, social subjects, foreign languages, STEM, digital and design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Our young people need opportunities to develop these skills and to test and apply them in different settings, including the work-place.</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Sources: </a:t>
            </a:r>
            <a:r>
              <a:rPr lang="en-GB" sz="1000" i="1" dirty="0">
                <a:latin typeface="Calibri" panose="020F0502020204030204" pitchFamily="34" charset="0"/>
              </a:rPr>
              <a:t>Skills 4.0: A Skills Model to drive Scotland’s Future, SDS and Centre for Work Based Learning in Scotland (Feb 2018). The broad knowledge base is from The Future of Skills: Employment in 2030, NESTA, Pearson's group, Oxford Martin School (Sept 2017)</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FYI: </a:t>
            </a:r>
            <a:r>
              <a:rPr lang="en-GB" sz="1000" b="0" dirty="0"/>
              <a:t>Some of the skills terminology used within the Skills 4.0 model and Future Skills reports have been adapted to be more accessible to a wider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Original terminology includes</a:t>
            </a:r>
            <a:r>
              <a:rPr lang="en-GB" sz="1000" dirty="0"/>
              <a:t>: cognitive skills, higher order skills and meta-skills, social intelligence, systems skills (understanding how humans and technology relate), digital-human feedback loops, systems analysis. Feel free to use the original terminology if it is more appropriate to your audience.</a:t>
            </a:r>
          </a:p>
          <a:p>
            <a:endParaRPr lang="en-GB" sz="1000" dirty="0"/>
          </a:p>
        </p:txBody>
      </p:sp>
      <p:sp>
        <p:nvSpPr>
          <p:cNvPr id="4" name="Slide Number Placeholder 3"/>
          <p:cNvSpPr>
            <a:spLocks noGrp="1"/>
          </p:cNvSpPr>
          <p:nvPr>
            <p:ph type="sldNum" sz="quarter" idx="10"/>
          </p:nvPr>
        </p:nvSpPr>
        <p:spPr/>
        <p:txBody>
          <a:bodyPr/>
          <a:lstStyle/>
          <a:p>
            <a:fld id="{0A9DDA06-F2B2-4A42-BCE3-318F75FA6227}"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4552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Audience: </a:t>
            </a:r>
            <a:r>
              <a:rPr lang="en-GB" sz="1000" b="0" dirty="0"/>
              <a:t>younger customers</a:t>
            </a:r>
          </a:p>
          <a:p>
            <a:r>
              <a:rPr lang="en-GB" sz="1000" b="1" dirty="0"/>
              <a:t>Context </a:t>
            </a:r>
            <a:r>
              <a:rPr lang="en-GB" sz="1000" b="0" dirty="0"/>
              <a:t>: Key Sectors are those selected by the Scottish government as having the potential to grow making Scotland more economically competitive and which they support both through financial investment and by creating more opportunities to study and work in these areas (additional college, university and apprenticeship routes)</a:t>
            </a:r>
          </a:p>
          <a:p>
            <a:endParaRPr lang="en-GB" sz="1000" b="0" dirty="0"/>
          </a:p>
          <a:p>
            <a:r>
              <a:rPr lang="en-GB" sz="1000" b="1" dirty="0"/>
              <a:t>What this means for customers:</a:t>
            </a:r>
            <a:r>
              <a:rPr lang="en-GB" sz="1000" b="0" dirty="0"/>
              <a:t> this creates more and better opportunities for people working or starting a business in Scotland  (better paid, more job opportunities, opportunities at higher professional levels and opportunities for progression)</a:t>
            </a:r>
          </a:p>
          <a:p>
            <a:endParaRPr lang="en-GB" sz="1000" b="0" dirty="0"/>
          </a:p>
          <a:p>
            <a:r>
              <a:rPr lang="en-GB" sz="1000" b="1" dirty="0"/>
              <a:t>What is needed: </a:t>
            </a:r>
            <a:r>
              <a:rPr lang="en-GB" sz="1000" b="0" dirty="0"/>
              <a:t>in order to grow these sectors needs to right elements, one of the key needs is a supply of people with the right skills and qualifications and ongoing upskilling and future focused leadership within the sectors. If there is an issue with this supply it can mean the sector cannot grow – this is why they may be a growth sector but may also show forecast decline on the Industry Sector Forecast slide. </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239065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218769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105961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405779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305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927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556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622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854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169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923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175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349294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812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1824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637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356910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206493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193891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261478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37561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132221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5B619-F195-40B0-864D-E177B1E5B06F}" type="datetimeFigureOut">
              <a:rPr lang="en-GB" smtClean="0"/>
              <a:t>10/02/2020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0885A7-6B3F-4E1E-A3A4-CDA3AF901753}" type="slidenum">
              <a:rPr lang="en-GB" smtClean="0"/>
              <a:t>‹#›</a:t>
            </a:fld>
            <a:endParaRPr lang="en-GB" dirty="0"/>
          </a:p>
        </p:txBody>
      </p:sp>
    </p:spTree>
    <p:extLst>
      <p:ext uri="{BB962C8B-B14F-4D97-AF65-F5344CB8AC3E}">
        <p14:creationId xmlns:p14="http://schemas.microsoft.com/office/powerpoint/2010/main" val="351841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D5B619-F195-40B0-864D-E177B1E5B06F}" type="datetimeFigureOut">
              <a:rPr lang="en-GB" smtClean="0"/>
              <a:t>10/02/2020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0885A7-6B3F-4E1E-A3A4-CDA3AF901753}" type="slidenum">
              <a:rPr lang="en-GB" smtClean="0"/>
              <a:t>‹#›</a:t>
            </a:fld>
            <a:endParaRPr lang="en-GB" dirty="0"/>
          </a:p>
        </p:txBody>
      </p:sp>
    </p:spTree>
    <p:extLst>
      <p:ext uri="{BB962C8B-B14F-4D97-AF65-F5344CB8AC3E}">
        <p14:creationId xmlns:p14="http://schemas.microsoft.com/office/powerpoint/2010/main" val="804640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5B619-F195-40B0-864D-E177B1E5B06F}" type="datetimeFigureOut">
              <a:rPr lang="en-GB" smtClean="0">
                <a:solidFill>
                  <a:prstClr val="black">
                    <a:tint val="75000"/>
                  </a:prstClr>
                </a:solidFill>
              </a:rPr>
              <a:pPr/>
              <a:t>10/02/2020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885A7-6B3F-4E1E-A3A4-CDA3AF90175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31053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diagramData" Target="../diagrams/data2.xml"/><Relationship Id="rId21" Type="http://schemas.openxmlformats.org/officeDocument/2006/relationships/image" Target="../media/image21.png"/><Relationship Id="rId7" Type="http://schemas.microsoft.com/office/2007/relationships/diagramDrawing" Target="../diagrams/drawing2.xml"/><Relationship Id="rId12" Type="http://schemas.openxmlformats.org/officeDocument/2006/relationships/image" Target="../media/image17.svg"/><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diagramQuickStyle" Target="../diagrams/quickStyle2.xml"/><Relationship Id="rId15" Type="http://schemas.openxmlformats.org/officeDocument/2006/relationships/image" Target="../media/image18.png"/><Relationship Id="rId23" Type="http://schemas.openxmlformats.org/officeDocument/2006/relationships/image" Target="../media/image22.png"/><Relationship Id="rId28" Type="http://schemas.openxmlformats.org/officeDocument/2006/relationships/image" Target="../media/image33.svg"/><Relationship Id="rId10" Type="http://schemas.openxmlformats.org/officeDocument/2006/relationships/image" Target="../media/image15.svg"/><Relationship Id="rId19" Type="http://schemas.openxmlformats.org/officeDocument/2006/relationships/image" Target="../media/image20.png"/><Relationship Id="rId31"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15.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24.png"/><Relationship Id="rId30"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presentation/d/1CsDPevTUfy5Cv4kzEF2MUmwus-zO9OD60ELaRS2TH0c/edit#slide=id.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DJu8O7Lxr8"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www.mykidscareer.com/" TargetMode="External"/><Relationship Id="rId2" Type="http://schemas.openxmlformats.org/officeDocument/2006/relationships/hyperlink" Target="http://www.myworldofwork.co.uk/"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planitplus.ne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TJUQre19M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9" t="865" r="956" b="2000"/>
          <a:stretch/>
        </p:blipFill>
        <p:spPr>
          <a:xfrm>
            <a:off x="0" y="629216"/>
            <a:ext cx="9146526" cy="6228784"/>
          </a:xfrm>
          <a:prstGeom prst="rect">
            <a:avLst/>
          </a:prstGeom>
          <a:ln>
            <a:noFill/>
          </a:ln>
        </p:spPr>
      </p:pic>
    </p:spTree>
    <p:extLst>
      <p:ext uri="{BB962C8B-B14F-4D97-AF65-F5344CB8AC3E}">
        <p14:creationId xmlns:p14="http://schemas.microsoft.com/office/powerpoint/2010/main" val="226066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Bad robots won’t steal our jobs!</a:t>
            </a:r>
          </a:p>
        </p:txBody>
      </p:sp>
      <p:pic>
        <p:nvPicPr>
          <p:cNvPr id="1026" name="Picture 2" descr="Image result for bad robots steal job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5781"/>
            <a:ext cx="822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5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78F9B7-A2B1-4622-93E5-043E7CDA5942}"/>
              </a:ext>
            </a:extLst>
          </p:cNvPr>
          <p:cNvSpPr>
            <a:spLocks noGrp="1"/>
          </p:cNvSpPr>
          <p:nvPr>
            <p:ph type="title"/>
          </p:nvPr>
        </p:nvSpPr>
        <p:spPr>
          <a:xfrm>
            <a:off x="1480961" y="1543031"/>
            <a:ext cx="6520040" cy="476270"/>
          </a:xfrm>
        </p:spPr>
        <p:txBody>
          <a:bodyPr>
            <a:noAutofit/>
          </a:bodyPr>
          <a:lstStyle/>
          <a:p>
            <a:pPr>
              <a:lnSpc>
                <a:spcPct val="100000"/>
              </a:lnSpc>
            </a:pPr>
            <a:r>
              <a:rPr lang="en-GB" sz="2400" dirty="0">
                <a:solidFill>
                  <a:schemeClr val="accent1">
                    <a:lumMod val="75000"/>
                  </a:schemeClr>
                </a:solidFill>
              </a:rPr>
              <a:t>Skills for the Future</a:t>
            </a:r>
            <a:br>
              <a:rPr lang="en-GB" sz="2400" dirty="0">
                <a:solidFill>
                  <a:schemeClr val="accent1">
                    <a:lumMod val="75000"/>
                  </a:schemeClr>
                </a:solidFill>
              </a:rPr>
            </a:br>
            <a:endParaRPr lang="en-GB" sz="2400" dirty="0">
              <a:solidFill>
                <a:schemeClr val="accent1">
                  <a:lumMod val="75000"/>
                </a:schemeClr>
              </a:solidFill>
            </a:endParaRPr>
          </a:p>
        </p:txBody>
      </p:sp>
      <p:graphicFrame>
        <p:nvGraphicFramePr>
          <p:cNvPr id="4" name="Diagram 3">
            <a:extLst>
              <a:ext uri="{FF2B5EF4-FFF2-40B4-BE49-F238E27FC236}">
                <a16:creationId xmlns:a16="http://schemas.microsoft.com/office/drawing/2014/main" xmlns="" id="{41DA4330-EEDA-4ACF-8683-E6011EBB1161}"/>
              </a:ext>
            </a:extLst>
          </p:cNvPr>
          <p:cNvGraphicFramePr/>
          <p:nvPr>
            <p:extLst>
              <p:ext uri="{D42A27DB-BD31-4B8C-83A1-F6EECF244321}">
                <p14:modId xmlns:p14="http://schemas.microsoft.com/office/powerpoint/2010/main" val="26908142"/>
              </p:ext>
            </p:extLst>
          </p:nvPr>
        </p:nvGraphicFramePr>
        <p:xfrm>
          <a:off x="827584" y="548680"/>
          <a:ext cx="7173417"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Head with Gears">
            <a:extLst>
              <a:ext uri="{FF2B5EF4-FFF2-40B4-BE49-F238E27FC236}">
                <a16:creationId xmlns:a16="http://schemas.microsoft.com/office/drawing/2014/main" xmlns="" id="{3ED76F26-2552-4C57-884C-96B79B39CC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0312046">
            <a:off x="6682596" y="6014246"/>
            <a:ext cx="715473" cy="651388"/>
          </a:xfrm>
          <a:prstGeom prst="rect">
            <a:avLst/>
          </a:prstGeom>
        </p:spPr>
      </p:pic>
      <p:pic>
        <p:nvPicPr>
          <p:cNvPr id="10" name="Graphic 9" descr="Handshake">
            <a:extLst>
              <a:ext uri="{FF2B5EF4-FFF2-40B4-BE49-F238E27FC236}">
                <a16:creationId xmlns:a16="http://schemas.microsoft.com/office/drawing/2014/main" xmlns="" id="{F3FD4A31-E842-4EE8-95ED-325FC378B9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148142">
            <a:off x="683084" y="3438480"/>
            <a:ext cx="847361" cy="740639"/>
          </a:xfrm>
          <a:prstGeom prst="rect">
            <a:avLst/>
          </a:prstGeom>
        </p:spPr>
      </p:pic>
      <p:pic>
        <p:nvPicPr>
          <p:cNvPr id="11" name="Graphic 10" descr="Lightbulb">
            <a:extLst>
              <a:ext uri="{FF2B5EF4-FFF2-40B4-BE49-F238E27FC236}">
                <a16:creationId xmlns:a16="http://schemas.microsoft.com/office/drawing/2014/main" xmlns="" id="{AA77E233-B55E-443E-BBB1-CB804E2CCC4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132950">
            <a:off x="5156396" y="200536"/>
            <a:ext cx="676031" cy="682279"/>
          </a:xfrm>
          <a:prstGeom prst="rect">
            <a:avLst/>
          </a:prstGeom>
        </p:spPr>
      </p:pic>
      <p:sp>
        <p:nvSpPr>
          <p:cNvPr id="5" name="TextBox 4">
            <a:extLst>
              <a:ext uri="{FF2B5EF4-FFF2-40B4-BE49-F238E27FC236}">
                <a16:creationId xmlns:a16="http://schemas.microsoft.com/office/drawing/2014/main" xmlns="" id="{18FF7510-6344-4BD4-8B6D-985332EE6C21}"/>
              </a:ext>
            </a:extLst>
          </p:cNvPr>
          <p:cNvSpPr txBox="1"/>
          <p:nvPr/>
        </p:nvSpPr>
        <p:spPr>
          <a:xfrm>
            <a:off x="179512" y="264975"/>
            <a:ext cx="2376264" cy="1754326"/>
          </a:xfrm>
          <a:prstGeom prst="rect">
            <a:avLst/>
          </a:prstGeom>
          <a:noFill/>
        </p:spPr>
        <p:txBody>
          <a:bodyPr wrap="square" rtlCol="0">
            <a:spAutoFit/>
          </a:bodyPr>
          <a:lstStyle/>
          <a:p>
            <a:r>
              <a:rPr lang="en-GB" sz="3600" dirty="0">
                <a:solidFill>
                  <a:prstClr val="black"/>
                </a:solidFill>
              </a:rPr>
              <a:t>Higher Order or Meta Skills</a:t>
            </a:r>
          </a:p>
        </p:txBody>
      </p:sp>
    </p:spTree>
    <p:extLst>
      <p:ext uri="{BB962C8B-B14F-4D97-AF65-F5344CB8AC3E}">
        <p14:creationId xmlns:p14="http://schemas.microsoft.com/office/powerpoint/2010/main" val="169748598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21BB868C-A7EE-4D16-8A77-087AA84F8321}"/>
              </a:ext>
            </a:extLst>
          </p:cNvPr>
          <p:cNvGraphicFramePr/>
          <p:nvPr>
            <p:extLst/>
          </p:nvPr>
        </p:nvGraphicFramePr>
        <p:xfrm>
          <a:off x="1830709" y="1073696"/>
          <a:ext cx="5804438" cy="484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xmlns="" id="{D323E029-AFA5-4259-8D8B-47A73ECF8B9A}"/>
              </a:ext>
            </a:extLst>
          </p:cNvPr>
          <p:cNvPicPr>
            <a:picLocks noChangeAspect="1"/>
          </p:cNvPicPr>
          <p:nvPr/>
        </p:nvPicPr>
        <p:blipFill>
          <a:blip r:embed="rId8"/>
          <a:stretch>
            <a:fillRect/>
          </a:stretch>
        </p:blipFill>
        <p:spPr>
          <a:xfrm>
            <a:off x="4230729" y="1773025"/>
            <a:ext cx="857108" cy="1287620"/>
          </a:xfrm>
          <a:prstGeom prst="rect">
            <a:avLst/>
          </a:prstGeom>
        </p:spPr>
      </p:pic>
      <p:pic>
        <p:nvPicPr>
          <p:cNvPr id="13" name="Graphic 12" descr="Plant">
            <a:extLst>
              <a:ext uri="{FF2B5EF4-FFF2-40B4-BE49-F238E27FC236}">
                <a16:creationId xmlns:a16="http://schemas.microsoft.com/office/drawing/2014/main" xmlns="" id="{573010E7-AA06-40E4-A19B-61663F855FF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335442" y="3750020"/>
            <a:ext cx="788153" cy="788153"/>
          </a:xfrm>
          <a:prstGeom prst="rect">
            <a:avLst/>
          </a:prstGeom>
        </p:spPr>
      </p:pic>
      <p:pic>
        <p:nvPicPr>
          <p:cNvPr id="16" name="Graphic 15" descr="Medical">
            <a:extLst>
              <a:ext uri="{FF2B5EF4-FFF2-40B4-BE49-F238E27FC236}">
                <a16:creationId xmlns:a16="http://schemas.microsoft.com/office/drawing/2014/main" xmlns="" id="{FFEEA572-8023-4FFD-B011-A0EE2DE6A0D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507294" y="984024"/>
            <a:ext cx="439501" cy="439501"/>
          </a:xfrm>
          <a:prstGeom prst="rect">
            <a:avLst/>
          </a:prstGeom>
        </p:spPr>
      </p:pic>
      <p:pic>
        <p:nvPicPr>
          <p:cNvPr id="17" name="Graphic 16" descr="Handshake">
            <a:extLst>
              <a:ext uri="{FF2B5EF4-FFF2-40B4-BE49-F238E27FC236}">
                <a16:creationId xmlns:a16="http://schemas.microsoft.com/office/drawing/2014/main" xmlns="" id="{DB51E5B2-9DAD-443A-99C3-C8D5087FBA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770168" y="2154647"/>
            <a:ext cx="591323" cy="591323"/>
          </a:xfrm>
          <a:prstGeom prst="rect">
            <a:avLst/>
          </a:prstGeom>
        </p:spPr>
      </p:pic>
      <p:pic>
        <p:nvPicPr>
          <p:cNvPr id="18" name="Graphic 17" descr="Crane">
            <a:extLst>
              <a:ext uri="{FF2B5EF4-FFF2-40B4-BE49-F238E27FC236}">
                <a16:creationId xmlns:a16="http://schemas.microsoft.com/office/drawing/2014/main" xmlns="" id="{A8E52613-3B64-4842-A3E8-891D2133D8A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366002" y="4418244"/>
            <a:ext cx="546897" cy="546897"/>
          </a:xfrm>
          <a:prstGeom prst="rect">
            <a:avLst/>
          </a:prstGeom>
        </p:spPr>
      </p:pic>
      <p:pic>
        <p:nvPicPr>
          <p:cNvPr id="19" name="Graphic 18" descr="Airplane">
            <a:extLst>
              <a:ext uri="{FF2B5EF4-FFF2-40B4-BE49-F238E27FC236}">
                <a16:creationId xmlns:a16="http://schemas.microsoft.com/office/drawing/2014/main" xmlns="" id="{707E3F40-C0F7-46F1-A5EB-EE8034ACB4F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2562315">
            <a:off x="6058420" y="3045222"/>
            <a:ext cx="540450" cy="540450"/>
          </a:xfrm>
          <a:prstGeom prst="rect">
            <a:avLst/>
          </a:prstGeom>
        </p:spPr>
      </p:pic>
      <p:sp>
        <p:nvSpPr>
          <p:cNvPr id="2" name="Title 1">
            <a:extLst>
              <a:ext uri="{FF2B5EF4-FFF2-40B4-BE49-F238E27FC236}">
                <a16:creationId xmlns:a16="http://schemas.microsoft.com/office/drawing/2014/main" xmlns="" id="{E7809EBB-FB86-4CEB-9505-A2AACB8C7FF5}"/>
              </a:ext>
            </a:extLst>
          </p:cNvPr>
          <p:cNvSpPr>
            <a:spLocks noGrp="1"/>
          </p:cNvSpPr>
          <p:nvPr>
            <p:ph type="title"/>
          </p:nvPr>
        </p:nvSpPr>
        <p:spPr>
          <a:xfrm>
            <a:off x="4098298" y="3056605"/>
            <a:ext cx="1255745" cy="597422"/>
          </a:xfrm>
        </p:spPr>
        <p:txBody>
          <a:bodyPr/>
          <a:lstStyle/>
          <a:p>
            <a:pPr algn="ctr">
              <a:lnSpc>
                <a:spcPct val="100000"/>
              </a:lnSpc>
            </a:pPr>
            <a:r>
              <a:rPr lang="en-GB" sz="1800" dirty="0">
                <a:solidFill>
                  <a:schemeClr val="accent1">
                    <a:lumMod val="75000"/>
                  </a:schemeClr>
                </a:solidFill>
              </a:rPr>
              <a:t>Key Sectors</a:t>
            </a:r>
          </a:p>
        </p:txBody>
      </p:sp>
      <p:pic>
        <p:nvPicPr>
          <p:cNvPr id="24" name="Graphic 23" descr="Plant">
            <a:extLst>
              <a:ext uri="{FF2B5EF4-FFF2-40B4-BE49-F238E27FC236}">
                <a16:creationId xmlns:a16="http://schemas.microsoft.com/office/drawing/2014/main" xmlns="" id="{3A305C0E-0633-46CE-A714-6BBC7E5AB7E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rot="20827215">
            <a:off x="2810326" y="1538399"/>
            <a:ext cx="440786" cy="386924"/>
          </a:xfrm>
          <a:prstGeom prst="rect">
            <a:avLst/>
          </a:prstGeom>
        </p:spPr>
      </p:pic>
      <p:pic>
        <p:nvPicPr>
          <p:cNvPr id="25" name="Graphic 24" descr="Fork and knife">
            <a:extLst>
              <a:ext uri="{FF2B5EF4-FFF2-40B4-BE49-F238E27FC236}">
                <a16:creationId xmlns:a16="http://schemas.microsoft.com/office/drawing/2014/main" xmlns="" id="{7F5ED3C6-428C-4DC7-A1EF-BD516892912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4335442" y="5124873"/>
            <a:ext cx="309585" cy="309585"/>
          </a:xfrm>
          <a:prstGeom prst="rect">
            <a:avLst/>
          </a:prstGeom>
        </p:spPr>
      </p:pic>
      <p:pic>
        <p:nvPicPr>
          <p:cNvPr id="26" name="Graphic 25" descr="Full Battery">
            <a:extLst>
              <a:ext uri="{FF2B5EF4-FFF2-40B4-BE49-F238E27FC236}">
                <a16:creationId xmlns:a16="http://schemas.microsoft.com/office/drawing/2014/main" xmlns="" id="{80114098-10F0-4C6B-BE9A-8CE2F16ECCE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rot="20679133">
            <a:off x="3290654" y="4798805"/>
            <a:ext cx="419399" cy="419399"/>
          </a:xfrm>
          <a:prstGeom prst="rect">
            <a:avLst/>
          </a:prstGeom>
        </p:spPr>
      </p:pic>
      <p:pic>
        <p:nvPicPr>
          <p:cNvPr id="27" name="Graphic 26" descr="Drama">
            <a:extLst>
              <a:ext uri="{FF2B5EF4-FFF2-40B4-BE49-F238E27FC236}">
                <a16:creationId xmlns:a16="http://schemas.microsoft.com/office/drawing/2014/main" xmlns="" id="{176C68EF-2B0B-4958-989C-67654F8F06BE}"/>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rot="724082">
            <a:off x="2989839" y="3831483"/>
            <a:ext cx="448793" cy="448793"/>
          </a:xfrm>
          <a:prstGeom prst="rect">
            <a:avLst/>
          </a:prstGeom>
        </p:spPr>
      </p:pic>
      <p:pic>
        <p:nvPicPr>
          <p:cNvPr id="28" name="Graphic 27" descr="High Voltage">
            <a:extLst>
              <a:ext uri="{FF2B5EF4-FFF2-40B4-BE49-F238E27FC236}">
                <a16:creationId xmlns:a16="http://schemas.microsoft.com/office/drawing/2014/main" xmlns="" id="{068D8DEB-C9EF-4B30-9788-A6E2FFBCF33B}"/>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5360234" y="4781612"/>
            <a:ext cx="364382" cy="364382"/>
          </a:xfrm>
          <a:prstGeom prst="rect">
            <a:avLst/>
          </a:prstGeom>
        </p:spPr>
      </p:pic>
      <p:pic>
        <p:nvPicPr>
          <p:cNvPr id="29" name="Graphic 28" descr="Computer">
            <a:extLst>
              <a:ext uri="{FF2B5EF4-FFF2-40B4-BE49-F238E27FC236}">
                <a16:creationId xmlns:a16="http://schemas.microsoft.com/office/drawing/2014/main" xmlns="" id="{59250C16-F717-43E4-BBA8-79B6E21397E5}"/>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2730283" y="2865468"/>
            <a:ext cx="464820" cy="464820"/>
          </a:xfrm>
          <a:prstGeom prst="rect">
            <a:avLst/>
          </a:prstGeom>
        </p:spPr>
      </p:pic>
      <p:pic>
        <p:nvPicPr>
          <p:cNvPr id="30" name="Graphic 29" descr="Beaker">
            <a:extLst>
              <a:ext uri="{FF2B5EF4-FFF2-40B4-BE49-F238E27FC236}">
                <a16:creationId xmlns:a16="http://schemas.microsoft.com/office/drawing/2014/main" xmlns="" id="{3257B78B-371F-4776-8FB7-359007F734DB}"/>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tretch>
            <a:fillRect/>
          </a:stretch>
        </p:blipFill>
        <p:spPr>
          <a:xfrm>
            <a:off x="4204242" y="739199"/>
            <a:ext cx="440785" cy="440785"/>
          </a:xfrm>
          <a:prstGeom prst="rect">
            <a:avLst/>
          </a:prstGeom>
        </p:spPr>
      </p:pic>
      <p:sp>
        <p:nvSpPr>
          <p:cNvPr id="3" name="TextBox 2"/>
          <p:cNvSpPr txBox="1"/>
          <p:nvPr/>
        </p:nvSpPr>
        <p:spPr>
          <a:xfrm>
            <a:off x="539552" y="692696"/>
            <a:ext cx="1944216" cy="369332"/>
          </a:xfrm>
          <a:prstGeom prst="rect">
            <a:avLst/>
          </a:prstGeom>
          <a:noFill/>
        </p:spPr>
        <p:txBody>
          <a:bodyPr wrap="square" rtlCol="0">
            <a:spAutoFit/>
          </a:bodyPr>
          <a:lstStyle/>
          <a:p>
            <a:r>
              <a:rPr lang="en-GB" dirty="0" smtClean="0"/>
              <a:t>Growth Sectors</a:t>
            </a:r>
            <a:endParaRPr lang="en-GB" dirty="0"/>
          </a:p>
        </p:txBody>
      </p:sp>
    </p:spTree>
    <p:extLst>
      <p:ext uri="{BB962C8B-B14F-4D97-AF65-F5344CB8AC3E}">
        <p14:creationId xmlns:p14="http://schemas.microsoft.com/office/powerpoint/2010/main" val="335829911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13" y="0"/>
            <a:ext cx="7772400" cy="1556792"/>
          </a:xfrm>
        </p:spPr>
        <p:txBody>
          <a:bodyPr>
            <a:normAutofit/>
          </a:bodyPr>
          <a:lstStyle/>
          <a:p>
            <a:r>
              <a:rPr lang="en-GB" b="1" dirty="0" err="1" smtClean="0"/>
              <a:t>MYWoW</a:t>
            </a:r>
            <a:r>
              <a:rPr lang="en-GB" b="1" dirty="0" smtClean="0"/>
              <a:t> </a:t>
            </a:r>
            <a:br>
              <a:rPr lang="en-GB" b="1" dirty="0" smtClean="0"/>
            </a:br>
            <a:r>
              <a:rPr lang="en-GB" b="1" dirty="0" smtClean="0"/>
              <a:t>Ambassadors</a:t>
            </a:r>
            <a:endParaRPr lang="en-GB" b="1" dirty="0"/>
          </a:p>
        </p:txBody>
      </p:sp>
      <p:sp>
        <p:nvSpPr>
          <p:cNvPr id="3" name="Subtitle 2"/>
          <p:cNvSpPr>
            <a:spLocks noGrp="1"/>
          </p:cNvSpPr>
          <p:nvPr>
            <p:ph type="subTitle" idx="1"/>
          </p:nvPr>
        </p:nvSpPr>
        <p:spPr>
          <a:xfrm>
            <a:off x="541425" y="1340768"/>
            <a:ext cx="7992888" cy="5184576"/>
          </a:xfrm>
        </p:spPr>
        <p:txBody>
          <a:bodyPr>
            <a:normAutofit/>
          </a:bodyPr>
          <a:lstStyle/>
          <a:p>
            <a:endParaRPr lang="en-GB" sz="2400" dirty="0" smtClean="0">
              <a:solidFill>
                <a:schemeClr val="tx1"/>
              </a:solidFill>
              <a:latin typeface="Comic Sans MS" pitchFamily="66" charset="0"/>
            </a:endParaRPr>
          </a:p>
          <a:p>
            <a:endParaRPr lang="en-GB" sz="2400" dirty="0">
              <a:solidFill>
                <a:schemeClr val="tx1"/>
              </a:solidFill>
              <a:latin typeface="Comic Sans MS" pitchFamily="66" charset="0"/>
            </a:endParaRPr>
          </a:p>
          <a:p>
            <a:endParaRPr lang="en-GB" sz="2400" dirty="0" smtClean="0">
              <a:solidFill>
                <a:schemeClr val="tx1"/>
              </a:solidFill>
              <a:latin typeface="Comic Sans MS" pitchFamily="66" charset="0"/>
            </a:endParaRPr>
          </a:p>
          <a:p>
            <a:endParaRPr lang="en-GB" sz="2400" dirty="0" smtClean="0">
              <a:solidFill>
                <a:schemeClr val="tx1"/>
              </a:solidFill>
              <a:latin typeface="Comic Sans MS" pitchFamily="66" charset="0"/>
            </a:endParaRPr>
          </a:p>
          <a:p>
            <a:r>
              <a:rPr lang="en-GB" sz="2400" dirty="0" smtClean="0">
                <a:solidFill>
                  <a:schemeClr val="tx1"/>
                </a:solidFill>
                <a:latin typeface="Comic Sans MS" pitchFamily="66" charset="0"/>
              </a:rPr>
              <a:t>Deidra Dias-Alberto</a:t>
            </a:r>
          </a:p>
          <a:p>
            <a:endParaRPr lang="en-GB" sz="2400" dirty="0" smtClean="0">
              <a:solidFill>
                <a:schemeClr val="tx1"/>
              </a:solidFill>
              <a:latin typeface="Comic Sans MS" pitchFamily="66" charset="0"/>
            </a:endParaRPr>
          </a:p>
          <a:p>
            <a:r>
              <a:rPr lang="en-GB" sz="2400" dirty="0" err="1" smtClean="0">
                <a:solidFill>
                  <a:schemeClr val="tx1"/>
                </a:solidFill>
                <a:latin typeface="Comic Sans MS" pitchFamily="66" charset="0"/>
              </a:rPr>
              <a:t>Anusuya</a:t>
            </a:r>
            <a:r>
              <a:rPr lang="en-GB" sz="2400" dirty="0" smtClean="0">
                <a:solidFill>
                  <a:schemeClr val="tx1"/>
                </a:solidFill>
                <a:latin typeface="Comic Sans MS" pitchFamily="66" charset="0"/>
              </a:rPr>
              <a:t> </a:t>
            </a:r>
            <a:r>
              <a:rPr lang="en-GB" sz="2400" dirty="0" err="1" smtClean="0">
                <a:solidFill>
                  <a:schemeClr val="tx1"/>
                </a:solidFill>
                <a:latin typeface="Comic Sans MS" pitchFamily="66" charset="0"/>
              </a:rPr>
              <a:t>Bohara</a:t>
            </a:r>
            <a:endParaRPr lang="en-GB" sz="2400" dirty="0" smtClean="0">
              <a:solidFill>
                <a:schemeClr val="tx1"/>
              </a:solidFill>
              <a:latin typeface="Comic Sans MS" pitchFamily="66" charset="0"/>
            </a:endParaRPr>
          </a:p>
          <a:p>
            <a:endParaRPr lang="en-GB" sz="2400" dirty="0">
              <a:latin typeface="Comic Sans MS" pitchFamily="66" charset="0"/>
            </a:endParaRPr>
          </a:p>
          <a:p>
            <a:r>
              <a:rPr lang="en-GB" sz="2400">
                <a:hlinkClick r:id="rId3"/>
              </a:rPr>
              <a:t>https://docs.google.com/presentation/d/1CsDPevTUfy5Cv4kzEF2MUmwus-zO9OD60ELaRS2TH0c/edit#slide=id.p</a:t>
            </a:r>
            <a:endParaRPr lang="en-GB" sz="2400" dirty="0" smtClean="0">
              <a:solidFill>
                <a:schemeClr val="tx1"/>
              </a:solidFill>
              <a:latin typeface="Comic Sans MS" pitchFamily="66" charset="0"/>
            </a:endParaRPr>
          </a:p>
          <a:p>
            <a:endParaRPr lang="en-GB" sz="2400" dirty="0" smtClean="0">
              <a:solidFill>
                <a:schemeClr val="tx1"/>
              </a:solidFill>
              <a:latin typeface="Comic Sans MS" pitchFamily="66"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94" y="404664"/>
            <a:ext cx="535364" cy="648072"/>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496" y="404664"/>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53217" y="3244334"/>
            <a:ext cx="237566" cy="369332"/>
          </a:xfrm>
          <a:prstGeom prst="rect">
            <a:avLst/>
          </a:prstGeom>
        </p:spPr>
        <p:txBody>
          <a:bodyPr wrap="none">
            <a:spAutoFit/>
          </a:bodyPr>
          <a:lstStyle/>
          <a:p>
            <a:r>
              <a:rPr lang="en-GB" dirty="0"/>
              <a:t> </a:t>
            </a:r>
          </a:p>
        </p:txBody>
      </p:sp>
      <p:sp>
        <p:nvSpPr>
          <p:cNvPr id="6" name="Rectangle 5"/>
          <p:cNvSpPr/>
          <p:nvPr/>
        </p:nvSpPr>
        <p:spPr>
          <a:xfrm>
            <a:off x="4453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79865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13" y="0"/>
            <a:ext cx="7772400" cy="1050777"/>
          </a:xfrm>
        </p:spPr>
        <p:txBody>
          <a:bodyPr>
            <a:normAutofit/>
          </a:bodyPr>
          <a:lstStyle/>
          <a:p>
            <a:r>
              <a:rPr lang="en-GB" b="1" dirty="0" smtClean="0"/>
              <a:t>Next Steps</a:t>
            </a:r>
            <a:endParaRPr lang="en-GB" b="1" dirty="0"/>
          </a:p>
        </p:txBody>
      </p:sp>
      <p:sp>
        <p:nvSpPr>
          <p:cNvPr id="3" name="Subtitle 2"/>
          <p:cNvSpPr>
            <a:spLocks noGrp="1"/>
          </p:cNvSpPr>
          <p:nvPr>
            <p:ph type="subTitle" idx="1"/>
          </p:nvPr>
        </p:nvSpPr>
        <p:spPr>
          <a:xfrm>
            <a:off x="541425" y="1340768"/>
            <a:ext cx="7992888" cy="5184576"/>
          </a:xfrm>
        </p:spPr>
        <p:txBody>
          <a:bodyPr>
            <a:normAutofit/>
          </a:bodyPr>
          <a:lstStyle/>
          <a:p>
            <a:pPr marL="571500" indent="-571500" algn="l">
              <a:buFont typeface="Arial" panose="020B0604020202020204" pitchFamily="34" charset="0"/>
              <a:buChar char="•"/>
            </a:pPr>
            <a:r>
              <a:rPr lang="en-GB" sz="2800" dirty="0" smtClean="0">
                <a:solidFill>
                  <a:schemeClr val="tx1"/>
                </a:solidFill>
                <a:latin typeface="Comic Sans MS" pitchFamily="66" charset="0"/>
              </a:rPr>
              <a:t>Depute presentation to S1’s – Week beginning </a:t>
            </a:r>
            <a:r>
              <a:rPr lang="en-GB" sz="2800" dirty="0" smtClean="0">
                <a:solidFill>
                  <a:srgbClr val="FF0000"/>
                </a:solidFill>
                <a:latin typeface="Comic Sans MS" pitchFamily="66" charset="0"/>
              </a:rPr>
              <a:t>24</a:t>
            </a:r>
            <a:r>
              <a:rPr lang="en-GB" sz="2800" baseline="30000" dirty="0" smtClean="0">
                <a:solidFill>
                  <a:srgbClr val="FF0000"/>
                </a:solidFill>
                <a:latin typeface="Comic Sans MS" pitchFamily="66" charset="0"/>
              </a:rPr>
              <a:t>th</a:t>
            </a:r>
            <a:r>
              <a:rPr lang="en-GB" sz="2800" dirty="0">
                <a:solidFill>
                  <a:srgbClr val="FF0000"/>
                </a:solidFill>
                <a:latin typeface="Comic Sans MS" pitchFamily="66" charset="0"/>
              </a:rPr>
              <a:t> </a:t>
            </a:r>
            <a:r>
              <a:rPr lang="en-GB" sz="2800" dirty="0" smtClean="0">
                <a:solidFill>
                  <a:srgbClr val="FF0000"/>
                </a:solidFill>
                <a:latin typeface="Comic Sans MS" pitchFamily="66" charset="0"/>
              </a:rPr>
              <a:t>February </a:t>
            </a:r>
          </a:p>
          <a:p>
            <a:pPr marL="571500" indent="-571500" algn="l">
              <a:buFont typeface="Arial" panose="020B0604020202020204" pitchFamily="34" charset="0"/>
              <a:buChar char="•"/>
            </a:pPr>
            <a:endParaRPr lang="en-GB" sz="2800" dirty="0" smtClean="0">
              <a:solidFill>
                <a:schemeClr val="tx1"/>
              </a:solidFill>
              <a:latin typeface="Comic Sans MS" pitchFamily="66" charset="0"/>
            </a:endParaRPr>
          </a:p>
          <a:p>
            <a:pPr marL="571500" indent="-571500" algn="l">
              <a:buFont typeface="Arial" panose="020B0604020202020204" pitchFamily="34" charset="0"/>
              <a:buChar char="•"/>
            </a:pPr>
            <a:r>
              <a:rPr lang="en-GB" sz="2800" dirty="0" smtClean="0">
                <a:solidFill>
                  <a:schemeClr val="tx1"/>
                </a:solidFill>
                <a:latin typeface="Comic Sans MS" pitchFamily="66" charset="0"/>
              </a:rPr>
              <a:t>Course booklets and choice form issued via Google forms </a:t>
            </a:r>
            <a:r>
              <a:rPr lang="en-GB" sz="2800" dirty="0" smtClean="0">
                <a:solidFill>
                  <a:srgbClr val="FF0000"/>
                </a:solidFill>
                <a:latin typeface="Comic Sans MS" pitchFamily="66" charset="0"/>
              </a:rPr>
              <a:t>24</a:t>
            </a:r>
            <a:r>
              <a:rPr lang="en-GB" sz="2800" baseline="30000" dirty="0" smtClean="0">
                <a:solidFill>
                  <a:srgbClr val="FF0000"/>
                </a:solidFill>
                <a:latin typeface="Comic Sans MS" pitchFamily="66" charset="0"/>
              </a:rPr>
              <a:t>th</a:t>
            </a:r>
            <a:r>
              <a:rPr lang="en-GB" sz="2800" dirty="0" smtClean="0">
                <a:solidFill>
                  <a:srgbClr val="FF0000"/>
                </a:solidFill>
                <a:latin typeface="Comic Sans MS" pitchFamily="66" charset="0"/>
              </a:rPr>
              <a:t> February </a:t>
            </a:r>
          </a:p>
          <a:p>
            <a:pPr algn="l"/>
            <a:endParaRPr lang="en-GB" sz="2800" dirty="0" smtClean="0">
              <a:solidFill>
                <a:schemeClr val="tx1"/>
              </a:solidFill>
              <a:latin typeface="Comic Sans MS" pitchFamily="66" charset="0"/>
            </a:endParaRPr>
          </a:p>
          <a:p>
            <a:pPr marL="571500" indent="-571500" algn="l">
              <a:buFont typeface="Arial" panose="020B0604020202020204" pitchFamily="34" charset="0"/>
              <a:buChar char="•"/>
            </a:pPr>
            <a:r>
              <a:rPr lang="en-GB" sz="2800" dirty="0" smtClean="0">
                <a:solidFill>
                  <a:schemeClr val="tx1"/>
                </a:solidFill>
                <a:latin typeface="Comic Sans MS" pitchFamily="66" charset="0"/>
              </a:rPr>
              <a:t>Parents night</a:t>
            </a:r>
            <a:r>
              <a:rPr lang="en-GB" sz="2400" dirty="0" smtClean="0">
                <a:solidFill>
                  <a:schemeClr val="tx1"/>
                </a:solidFill>
                <a:latin typeface="Comic Sans MS" pitchFamily="66" charset="0"/>
              </a:rPr>
              <a:t>: </a:t>
            </a:r>
            <a:r>
              <a:rPr lang="en-GB" sz="2800" dirty="0" smtClean="0">
                <a:solidFill>
                  <a:srgbClr val="FF0000"/>
                </a:solidFill>
                <a:latin typeface="Comic Sans MS" pitchFamily="66" charset="0"/>
              </a:rPr>
              <a:t>Wednesday 11</a:t>
            </a:r>
            <a:r>
              <a:rPr lang="en-GB" sz="2800" baseline="30000" dirty="0" smtClean="0">
                <a:solidFill>
                  <a:srgbClr val="FF0000"/>
                </a:solidFill>
                <a:latin typeface="Comic Sans MS" pitchFamily="66" charset="0"/>
              </a:rPr>
              <a:t>th</a:t>
            </a:r>
            <a:r>
              <a:rPr lang="en-GB" sz="2800" dirty="0" smtClean="0">
                <a:solidFill>
                  <a:srgbClr val="FF0000"/>
                </a:solidFill>
                <a:latin typeface="Comic Sans MS" pitchFamily="66" charset="0"/>
              </a:rPr>
              <a:t> March</a:t>
            </a:r>
          </a:p>
          <a:p>
            <a:pPr marL="571500" indent="-571500" algn="l">
              <a:buFont typeface="Arial" panose="020B0604020202020204" pitchFamily="34" charset="0"/>
              <a:buChar char="•"/>
            </a:pPr>
            <a:endParaRPr lang="en-GB" sz="2400" dirty="0">
              <a:solidFill>
                <a:srgbClr val="FF0000"/>
              </a:solidFill>
              <a:latin typeface="Comic Sans MS" pitchFamily="66" charset="0"/>
            </a:endParaRPr>
          </a:p>
          <a:p>
            <a:pPr marL="571500" indent="-571500" algn="l">
              <a:buFont typeface="Arial" panose="020B0604020202020204" pitchFamily="34" charset="0"/>
              <a:buChar char="•"/>
            </a:pPr>
            <a:r>
              <a:rPr lang="en-GB" sz="2800" dirty="0" smtClean="0">
                <a:solidFill>
                  <a:schemeClr val="tx1"/>
                </a:solidFill>
                <a:latin typeface="Comic Sans MS" pitchFamily="66" charset="0"/>
              </a:rPr>
              <a:t>Choice form returned: </a:t>
            </a:r>
            <a:r>
              <a:rPr lang="en-GB" sz="2800" dirty="0" smtClean="0">
                <a:solidFill>
                  <a:srgbClr val="FF0000"/>
                </a:solidFill>
                <a:latin typeface="Comic Sans MS" pitchFamily="66" charset="0"/>
              </a:rPr>
              <a:t>Friday 20</a:t>
            </a:r>
            <a:r>
              <a:rPr lang="en-GB" sz="2800" baseline="30000" dirty="0" smtClean="0">
                <a:solidFill>
                  <a:srgbClr val="FF0000"/>
                </a:solidFill>
                <a:latin typeface="Comic Sans MS" pitchFamily="66" charset="0"/>
              </a:rPr>
              <a:t>th</a:t>
            </a:r>
            <a:r>
              <a:rPr lang="en-GB" sz="2800" dirty="0" smtClean="0">
                <a:solidFill>
                  <a:srgbClr val="FF0000"/>
                </a:solidFill>
                <a:latin typeface="Comic Sans MS" pitchFamily="66" charset="0"/>
              </a:rPr>
              <a:t> March </a:t>
            </a:r>
            <a:r>
              <a:rPr lang="en-GB" sz="2800" dirty="0">
                <a:solidFill>
                  <a:schemeClr val="tx1"/>
                </a:solidFill>
                <a:latin typeface="Comic Sans MS" pitchFamily="66" charset="0"/>
              </a:rPr>
              <a:t>	</a:t>
            </a:r>
            <a:r>
              <a:rPr lang="en-GB" sz="2800" dirty="0" smtClean="0">
                <a:solidFill>
                  <a:schemeClr val="tx1"/>
                </a:solidFill>
                <a:latin typeface="Comic Sans MS" pitchFamily="66" charset="0"/>
              </a:rPr>
              <a:t>	</a:t>
            </a:r>
            <a:endParaRPr lang="en-GB" sz="2800" dirty="0">
              <a:solidFill>
                <a:srgbClr val="FF0000"/>
              </a:solidFill>
              <a:latin typeface="Comic Sans MS"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4" y="404664"/>
            <a:ext cx="535364" cy="64807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496" y="404664"/>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887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208" y="317723"/>
            <a:ext cx="7772400" cy="1470025"/>
          </a:xfrm>
        </p:spPr>
        <p:txBody>
          <a:bodyPr>
            <a:normAutofit/>
          </a:bodyPr>
          <a:lstStyle/>
          <a:p>
            <a:r>
              <a:rPr lang="en-GB" sz="3600" b="1" dirty="0" smtClean="0">
                <a:latin typeface="Comic Sans MS" pitchFamily="66" charset="0"/>
              </a:rPr>
              <a:t> </a:t>
            </a:r>
            <a:br>
              <a:rPr lang="en-GB" sz="3600" b="1" dirty="0" smtClean="0">
                <a:latin typeface="Comic Sans MS" pitchFamily="66" charset="0"/>
              </a:rPr>
            </a:br>
            <a:endParaRPr lang="en-GB" sz="3600" b="1" dirty="0">
              <a:latin typeface="Comic Sans MS" pitchFamily="66" charset="0"/>
            </a:endParaRPr>
          </a:p>
        </p:txBody>
      </p:sp>
      <p:sp>
        <p:nvSpPr>
          <p:cNvPr id="3" name="Subtitle 2"/>
          <p:cNvSpPr>
            <a:spLocks noGrp="1"/>
          </p:cNvSpPr>
          <p:nvPr>
            <p:ph type="subTitle" idx="1"/>
          </p:nvPr>
        </p:nvSpPr>
        <p:spPr>
          <a:xfrm>
            <a:off x="953821" y="1268760"/>
            <a:ext cx="7437174" cy="3816424"/>
          </a:xfrm>
        </p:spPr>
        <p:txBody>
          <a:bodyPr>
            <a:normAutofit/>
          </a:bodyPr>
          <a:lstStyle/>
          <a:p>
            <a:pPr algn="l"/>
            <a:r>
              <a:rPr lang="en-GB" sz="2000" dirty="0" smtClean="0">
                <a:solidFill>
                  <a:schemeClr val="tx1"/>
                </a:solidFill>
                <a:latin typeface="Comic Sans MS" pitchFamily="66" charset="0"/>
              </a:rPr>
              <a:t>				</a:t>
            </a:r>
          </a:p>
          <a:p>
            <a:r>
              <a:rPr lang="en-GB" sz="4400" b="1" dirty="0" smtClean="0">
                <a:solidFill>
                  <a:schemeClr val="tx1"/>
                </a:solidFill>
                <a:latin typeface="Arial" panose="020B0604020202020204" pitchFamily="34" charset="0"/>
                <a:cs typeface="Arial" panose="020B0604020202020204" pitchFamily="34" charset="0"/>
              </a:rPr>
              <a:t>Welcome to our S1</a:t>
            </a:r>
          </a:p>
          <a:p>
            <a:r>
              <a:rPr lang="en-GB" sz="4400" b="1" dirty="0" smtClean="0">
                <a:solidFill>
                  <a:schemeClr val="tx1"/>
                </a:solidFill>
                <a:latin typeface="Arial" panose="020B0604020202020204" pitchFamily="34" charset="0"/>
                <a:cs typeface="Arial" panose="020B0604020202020204" pitchFamily="34" charset="0"/>
              </a:rPr>
              <a:t>Learner Pathways Evening</a:t>
            </a:r>
          </a:p>
          <a:p>
            <a:r>
              <a:rPr lang="en-GB" sz="2800" b="1" dirty="0" smtClean="0">
                <a:solidFill>
                  <a:schemeClr val="tx1"/>
                </a:solidFill>
                <a:latin typeface="Arial" panose="020B0604020202020204" pitchFamily="34" charset="0"/>
                <a:cs typeface="Arial" panose="020B0604020202020204" pitchFamily="34" charset="0"/>
              </a:rPr>
              <a:t>Developing the Young Workforce (DYW)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4664"/>
            <a:ext cx="535364" cy="64807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496" y="406623"/>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223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9709"/>
            <a:ext cx="7772400" cy="1281060"/>
          </a:xfrm>
        </p:spPr>
        <p:txBody>
          <a:bodyPr>
            <a:normAutofit/>
          </a:bodyPr>
          <a:lstStyle/>
          <a:p>
            <a:r>
              <a:rPr lang="en-GB" b="1" dirty="0" smtClean="0"/>
              <a:t>Purpose of the evening</a:t>
            </a:r>
            <a:endParaRPr lang="en-GB" b="1" dirty="0"/>
          </a:p>
        </p:txBody>
      </p:sp>
      <p:sp>
        <p:nvSpPr>
          <p:cNvPr id="3" name="Subtitle 2"/>
          <p:cNvSpPr>
            <a:spLocks noGrp="1"/>
          </p:cNvSpPr>
          <p:nvPr>
            <p:ph type="subTitle" idx="1"/>
          </p:nvPr>
        </p:nvSpPr>
        <p:spPr>
          <a:xfrm>
            <a:off x="645332" y="2008689"/>
            <a:ext cx="7992888" cy="3816424"/>
          </a:xfrm>
        </p:spPr>
        <p:txBody>
          <a:bodyPr>
            <a:normAutofit/>
          </a:bodyPr>
          <a:lstStyle/>
          <a:p>
            <a:pPr marL="342900" indent="-342900" algn="l">
              <a:buFont typeface="Arial" panose="020B0604020202020204" pitchFamily="34" charset="0"/>
              <a:buChar char="•"/>
            </a:pPr>
            <a:r>
              <a:rPr lang="en-GB" sz="2000" dirty="0" smtClean="0">
                <a:solidFill>
                  <a:schemeClr val="tx1"/>
                </a:solidFill>
                <a:latin typeface="Comic Sans MS" pitchFamily="66" charset="0"/>
              </a:rPr>
              <a:t>Introduction – Alison Murison (Head Teacher)</a:t>
            </a:r>
          </a:p>
          <a:p>
            <a:pPr marL="342900" indent="-342900" algn="l">
              <a:buFont typeface="Arial" panose="020B0604020202020204" pitchFamily="34" charset="0"/>
              <a:buChar char="•"/>
            </a:pPr>
            <a:endParaRPr lang="en-GB" sz="2000" dirty="0" smtClean="0">
              <a:solidFill>
                <a:schemeClr val="tx1"/>
              </a:solidFill>
              <a:latin typeface="Comic Sans MS" pitchFamily="66" charset="0"/>
            </a:endParaRPr>
          </a:p>
          <a:p>
            <a:pPr marL="342900" indent="-342900" algn="l">
              <a:buFont typeface="Arial" panose="020B0604020202020204" pitchFamily="34" charset="0"/>
              <a:buChar char="•"/>
            </a:pPr>
            <a:r>
              <a:rPr lang="en-GB" sz="2000" dirty="0" smtClean="0">
                <a:solidFill>
                  <a:schemeClr val="tx1"/>
                </a:solidFill>
                <a:latin typeface="Comic Sans MS" pitchFamily="66" charset="0"/>
              </a:rPr>
              <a:t>Purpose of the Curriculum, CFE levels and National Qualifications – Alison Murison</a:t>
            </a:r>
          </a:p>
          <a:p>
            <a:pPr algn="l"/>
            <a:endParaRPr lang="en-GB" sz="2000" dirty="0" smtClean="0">
              <a:solidFill>
                <a:schemeClr val="tx1"/>
              </a:solidFill>
              <a:latin typeface="Comic Sans MS" pitchFamily="66" charset="0"/>
            </a:endParaRPr>
          </a:p>
          <a:p>
            <a:pPr marL="342900" indent="-342900" algn="l">
              <a:buFont typeface="Arial" panose="020B0604020202020204" pitchFamily="34" charset="0"/>
              <a:buChar char="•"/>
            </a:pPr>
            <a:r>
              <a:rPr lang="en-GB" sz="2000" dirty="0" smtClean="0">
                <a:latin typeface="Comic Sans MS" pitchFamily="66" charset="0"/>
              </a:rPr>
              <a:t>Personalising the BGE </a:t>
            </a:r>
            <a:r>
              <a:rPr lang="en-GB" sz="2000" dirty="0" smtClean="0">
                <a:solidFill>
                  <a:schemeClr val="tx1"/>
                </a:solidFill>
                <a:latin typeface="Comic Sans MS" pitchFamily="66" charset="0"/>
              </a:rPr>
              <a:t>– Alan Martin (DHT curriculum)</a:t>
            </a:r>
          </a:p>
          <a:p>
            <a:pPr marL="342900" indent="-342900" algn="l">
              <a:buFont typeface="Arial" panose="020B0604020202020204" pitchFamily="34" charset="0"/>
              <a:buChar char="•"/>
            </a:pPr>
            <a:endParaRPr lang="en-GB" sz="2000" dirty="0" smtClean="0">
              <a:solidFill>
                <a:schemeClr val="tx1"/>
              </a:solidFill>
              <a:latin typeface="Comic Sans MS" pitchFamily="66" charset="0"/>
            </a:endParaRPr>
          </a:p>
          <a:p>
            <a:pPr marL="342900" indent="-342900" algn="l">
              <a:buFont typeface="Arial" panose="020B0604020202020204" pitchFamily="34" charset="0"/>
              <a:buChar char="•"/>
            </a:pPr>
            <a:r>
              <a:rPr lang="en-GB" sz="2000" dirty="0" smtClean="0">
                <a:solidFill>
                  <a:schemeClr val="tx1"/>
                </a:solidFill>
                <a:latin typeface="Comic Sans MS" pitchFamily="66" charset="0"/>
              </a:rPr>
              <a:t>Skills Development Scotland – Mrs Morag Evans</a:t>
            </a:r>
          </a:p>
          <a:p>
            <a:pPr marL="342900" indent="-342900" algn="l">
              <a:buFont typeface="Arial" panose="020B0604020202020204" pitchFamily="34" charset="0"/>
              <a:buChar char="•"/>
            </a:pPr>
            <a:endParaRPr lang="en-GB" sz="2000" dirty="0">
              <a:solidFill>
                <a:schemeClr val="tx1"/>
              </a:solidFill>
              <a:latin typeface="Comic Sans MS" pitchFamily="66" charset="0"/>
            </a:endParaRPr>
          </a:p>
          <a:p>
            <a:pPr marL="342900" indent="-342900" algn="l">
              <a:buFont typeface="Arial" panose="020B0604020202020204" pitchFamily="34" charset="0"/>
              <a:buChar char="•"/>
            </a:pPr>
            <a:r>
              <a:rPr lang="en-GB" sz="2000" dirty="0" err="1" smtClean="0">
                <a:solidFill>
                  <a:schemeClr val="tx1"/>
                </a:solidFill>
                <a:latin typeface="Comic Sans MS" pitchFamily="66" charset="0"/>
              </a:rPr>
              <a:t>MyWOW</a:t>
            </a:r>
            <a:r>
              <a:rPr lang="en-GB" sz="2000" dirty="0" smtClean="0">
                <a:solidFill>
                  <a:schemeClr val="tx1"/>
                </a:solidFill>
                <a:latin typeface="Comic Sans MS" pitchFamily="66" charset="0"/>
              </a:rPr>
              <a:t> </a:t>
            </a:r>
            <a:r>
              <a:rPr lang="en-GB" sz="2000" dirty="0">
                <a:solidFill>
                  <a:schemeClr val="tx1"/>
                </a:solidFill>
                <a:latin typeface="Comic Sans MS" pitchFamily="66" charset="0"/>
              </a:rPr>
              <a:t>ambassadors – demonstrating website and skills</a:t>
            </a:r>
          </a:p>
          <a:p>
            <a:pPr marL="342900" indent="-342900" algn="l">
              <a:buFont typeface="Arial" panose="020B0604020202020204" pitchFamily="34" charset="0"/>
              <a:buChar char="•"/>
            </a:pPr>
            <a:endParaRPr lang="en-GB" sz="2000" dirty="0" smtClean="0">
              <a:solidFill>
                <a:schemeClr val="tx1"/>
              </a:solidFill>
              <a:latin typeface="Comic Sans MS"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4" y="404664"/>
            <a:ext cx="535364" cy="64807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496" y="404664"/>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0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920" y="374224"/>
            <a:ext cx="7772400" cy="1008112"/>
          </a:xfrm>
        </p:spPr>
        <p:txBody>
          <a:bodyPr>
            <a:normAutofit/>
          </a:bodyPr>
          <a:lstStyle/>
          <a:p>
            <a:r>
              <a:rPr lang="en-GB" sz="3500" b="1" dirty="0" smtClean="0"/>
              <a:t>Purpose of the Curriculum</a:t>
            </a:r>
          </a:p>
        </p:txBody>
      </p:sp>
      <p:sp>
        <p:nvSpPr>
          <p:cNvPr id="7" name="Subtitle 6"/>
          <p:cNvSpPr>
            <a:spLocks noGrp="1"/>
          </p:cNvSpPr>
          <p:nvPr>
            <p:ph type="subTitle" idx="1"/>
          </p:nvPr>
        </p:nvSpPr>
        <p:spPr>
          <a:xfrm>
            <a:off x="382648" y="2348880"/>
            <a:ext cx="8496944" cy="4248472"/>
          </a:xfrm>
        </p:spPr>
        <p:txBody>
          <a:bodyPr>
            <a:normAutofit lnSpcReduction="10000"/>
          </a:bodyPr>
          <a:lstStyle/>
          <a:p>
            <a:pPr fontAlgn="base"/>
            <a:r>
              <a:rPr lang="en-US" sz="3200" dirty="0" smtClean="0">
                <a:solidFill>
                  <a:srgbClr val="0070C0"/>
                </a:solidFill>
              </a:rPr>
              <a:t>Health and Well-being </a:t>
            </a:r>
          </a:p>
          <a:p>
            <a:pPr fontAlgn="base"/>
            <a:r>
              <a:rPr lang="en-US" sz="3200" dirty="0" smtClean="0">
                <a:solidFill>
                  <a:srgbClr val="0070C0"/>
                </a:solidFill>
              </a:rPr>
              <a:t>Languages (English, Modern Languages)</a:t>
            </a:r>
          </a:p>
          <a:p>
            <a:pPr fontAlgn="base"/>
            <a:r>
              <a:rPr lang="en-US" sz="3200" dirty="0" smtClean="0">
                <a:solidFill>
                  <a:srgbClr val="0070C0"/>
                </a:solidFill>
              </a:rPr>
              <a:t>Expressive </a:t>
            </a:r>
            <a:r>
              <a:rPr lang="en-US" sz="3200" dirty="0">
                <a:solidFill>
                  <a:srgbClr val="0070C0"/>
                </a:solidFill>
              </a:rPr>
              <a:t>A</a:t>
            </a:r>
            <a:r>
              <a:rPr lang="en-US" sz="3200" dirty="0" smtClean="0">
                <a:solidFill>
                  <a:srgbClr val="0070C0"/>
                </a:solidFill>
              </a:rPr>
              <a:t>rts</a:t>
            </a:r>
            <a:endParaRPr lang="en-US" sz="3200" dirty="0">
              <a:solidFill>
                <a:srgbClr val="0070C0"/>
              </a:solidFill>
            </a:endParaRPr>
          </a:p>
          <a:p>
            <a:pPr fontAlgn="base"/>
            <a:r>
              <a:rPr lang="en-US" sz="3200" dirty="0">
                <a:solidFill>
                  <a:srgbClr val="0070C0"/>
                </a:solidFill>
              </a:rPr>
              <a:t>Mathematics</a:t>
            </a:r>
          </a:p>
          <a:p>
            <a:pPr fontAlgn="base"/>
            <a:r>
              <a:rPr lang="en-US" sz="3200" dirty="0">
                <a:solidFill>
                  <a:srgbClr val="0070C0"/>
                </a:solidFill>
              </a:rPr>
              <a:t>Sciences</a:t>
            </a:r>
          </a:p>
          <a:p>
            <a:pPr fontAlgn="base"/>
            <a:r>
              <a:rPr lang="en-US" sz="3200" dirty="0">
                <a:solidFill>
                  <a:srgbClr val="0070C0"/>
                </a:solidFill>
              </a:rPr>
              <a:t>Technologies</a:t>
            </a:r>
          </a:p>
          <a:p>
            <a:pPr fontAlgn="base"/>
            <a:r>
              <a:rPr lang="en-US" sz="3200" dirty="0">
                <a:solidFill>
                  <a:srgbClr val="0070C0"/>
                </a:solidFill>
              </a:rPr>
              <a:t>Social Studies</a:t>
            </a:r>
          </a:p>
          <a:p>
            <a:pPr fontAlgn="base"/>
            <a:r>
              <a:rPr lang="en-US" sz="3200" dirty="0" smtClean="0">
                <a:solidFill>
                  <a:srgbClr val="0070C0"/>
                </a:solidFill>
              </a:rPr>
              <a:t>Religious and Moral Education</a:t>
            </a:r>
            <a:endParaRPr lang="en-US" sz="3200" dirty="0">
              <a:solidFill>
                <a:srgbClr val="0070C0"/>
              </a:solidFill>
            </a:endParaRP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4" y="404664"/>
            <a:ext cx="535364" cy="64807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496" y="404664"/>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9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920" y="374224"/>
            <a:ext cx="7772400" cy="1008112"/>
          </a:xfrm>
        </p:spPr>
        <p:txBody>
          <a:bodyPr>
            <a:normAutofit/>
          </a:bodyPr>
          <a:lstStyle/>
          <a:p>
            <a:r>
              <a:rPr lang="en-GB" sz="3500" b="1" dirty="0" err="1" smtClean="0"/>
              <a:t>CfE</a:t>
            </a:r>
            <a:r>
              <a:rPr lang="en-GB" sz="3500" b="1" dirty="0" smtClean="0"/>
              <a:t> levels and National Qualifications</a:t>
            </a:r>
          </a:p>
        </p:txBody>
      </p:sp>
      <p:sp>
        <p:nvSpPr>
          <p:cNvPr id="3" name="Subtitle 2"/>
          <p:cNvSpPr>
            <a:spLocks noGrp="1"/>
          </p:cNvSpPr>
          <p:nvPr>
            <p:ph type="subTitle" idx="1"/>
          </p:nvPr>
        </p:nvSpPr>
        <p:spPr>
          <a:xfrm>
            <a:off x="755576" y="2204864"/>
            <a:ext cx="7992888" cy="3816424"/>
          </a:xfrm>
        </p:spPr>
        <p:txBody>
          <a:bodyPr>
            <a:normAutofit/>
          </a:bodyPr>
          <a:lstStyle/>
          <a:p>
            <a:pPr marL="342900" indent="-342900" algn="l">
              <a:buFont typeface="Arial" panose="020B0604020202020204" pitchFamily="34" charset="0"/>
              <a:buChar char="•"/>
            </a:pPr>
            <a:endParaRPr lang="en-GB" sz="2000" dirty="0" smtClean="0">
              <a:solidFill>
                <a:schemeClr val="tx1"/>
              </a:solidFill>
              <a:latin typeface="Comic Sans MS" pitchFamily="66" charset="0"/>
            </a:endParaRPr>
          </a:p>
          <a:p>
            <a:pPr marL="342900" indent="-342900" algn="l">
              <a:buFont typeface="Arial" panose="020B0604020202020204" pitchFamily="34" charset="0"/>
              <a:buChar char="•"/>
            </a:pPr>
            <a:endParaRPr lang="en-GB" sz="2000" dirty="0">
              <a:solidFill>
                <a:schemeClr val="tx1"/>
              </a:solidFill>
              <a:latin typeface="Comic Sans MS" pitchFamily="66" charset="0"/>
            </a:endParaRPr>
          </a:p>
          <a:p>
            <a:pPr marL="342900" indent="-342900" algn="l">
              <a:buFont typeface="Arial" panose="020B0604020202020204" pitchFamily="34" charset="0"/>
              <a:buChar char="•"/>
            </a:pPr>
            <a:endParaRPr lang="en-GB" sz="2000" dirty="0" smtClean="0">
              <a:solidFill>
                <a:schemeClr val="tx1"/>
              </a:solidFill>
              <a:latin typeface="Comic Sans MS" pitchFamily="66" charset="0"/>
            </a:endParaRPr>
          </a:p>
          <a:p>
            <a:pPr marL="342900" indent="-342900" algn="l">
              <a:buFont typeface="Arial" panose="020B0604020202020204" pitchFamily="34" charset="0"/>
              <a:buChar char="•"/>
            </a:pPr>
            <a:endParaRPr lang="en-GB" sz="2000" dirty="0">
              <a:solidFill>
                <a:schemeClr val="tx1"/>
              </a:solidFill>
              <a:latin typeface="Comic Sans MS" pitchFamily="66" charset="0"/>
            </a:endParaRPr>
          </a:p>
          <a:p>
            <a:pPr marL="342900" indent="-342900" algn="l">
              <a:buFont typeface="Arial" panose="020B0604020202020204" pitchFamily="34" charset="0"/>
              <a:buChar char="•"/>
            </a:pPr>
            <a:endParaRPr lang="en-GB" sz="2000" dirty="0" smtClean="0">
              <a:solidFill>
                <a:schemeClr val="tx1"/>
              </a:solidFill>
              <a:latin typeface="Comic Sans MS" pitchFamily="66" charset="0"/>
            </a:endParaRPr>
          </a:p>
          <a:p>
            <a:pPr algn="l"/>
            <a:r>
              <a:rPr lang="en-GB" sz="1400" dirty="0" smtClean="0">
                <a:solidFill>
                  <a:schemeClr val="tx1"/>
                </a:solidFill>
                <a:latin typeface="Comic Sans MS" pitchFamily="66" charset="0"/>
              </a:rPr>
              <a:t>In S1-S3, pupils are building their skills to </a:t>
            </a:r>
          </a:p>
          <a:p>
            <a:pPr algn="l"/>
            <a:r>
              <a:rPr lang="en-GB" sz="1400" dirty="0" smtClean="0">
                <a:solidFill>
                  <a:schemeClr val="tx1"/>
                </a:solidFill>
                <a:latin typeface="Comic Sans MS" pitchFamily="66" charset="0"/>
              </a:rPr>
              <a:t>prepare for National Qualifications in S4-S6</a:t>
            </a:r>
          </a:p>
          <a:p>
            <a:pPr algn="l"/>
            <a:endParaRPr lang="en-GB" sz="1400" dirty="0">
              <a:solidFill>
                <a:schemeClr val="tx1"/>
              </a:solidFill>
              <a:latin typeface="Comic Sans MS" pitchFamily="66" charset="0"/>
            </a:endParaRPr>
          </a:p>
          <a:p>
            <a:pPr algn="l"/>
            <a:endParaRPr lang="en-GB" sz="1400" dirty="0" smtClean="0">
              <a:solidFill>
                <a:schemeClr val="tx1"/>
              </a:solidFill>
              <a:latin typeface="Comic Sans MS" pitchFamily="66" charset="0"/>
            </a:endParaRPr>
          </a:p>
          <a:p>
            <a:pPr algn="l"/>
            <a:endParaRPr lang="en-GB" sz="1400" dirty="0">
              <a:solidFill>
                <a:schemeClr val="tx1"/>
              </a:solidFill>
              <a:latin typeface="Comic Sans MS" pitchFamily="66" charset="0"/>
            </a:endParaRPr>
          </a:p>
          <a:p>
            <a:pPr algn="l"/>
            <a:r>
              <a:rPr lang="en-GB" sz="1400" dirty="0" smtClean="0">
                <a:solidFill>
                  <a:schemeClr val="tx1"/>
                </a:solidFill>
                <a:latin typeface="Comic Sans MS" pitchFamily="66" charset="0"/>
              </a:rPr>
              <a:t>					                        SQA National Qualifications</a:t>
            </a:r>
          </a:p>
          <a:p>
            <a:pPr algn="l"/>
            <a:endParaRPr lang="en-GB" sz="1400" dirty="0" smtClean="0">
              <a:solidFill>
                <a:schemeClr val="tx1"/>
              </a:solidFill>
              <a:latin typeface="Comic Sans MS"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4" y="404664"/>
            <a:ext cx="535364" cy="64807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496" y="404664"/>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360795124"/>
              </p:ext>
            </p:extLst>
          </p:nvPr>
        </p:nvGraphicFramePr>
        <p:xfrm>
          <a:off x="971600" y="2780928"/>
          <a:ext cx="3240360" cy="1152128"/>
        </p:xfrm>
        <a:graphic>
          <a:graphicData uri="http://schemas.openxmlformats.org/drawingml/2006/table">
            <a:tbl>
              <a:tblPr firstRow="1" firstCol="1" bandRow="1">
                <a:tableStyleId>{BDBED569-4797-4DF1-A0F4-6AAB3CD982D8}</a:tableStyleId>
              </a:tblPr>
              <a:tblGrid>
                <a:gridCol w="1620180"/>
                <a:gridCol w="1620180"/>
              </a:tblGrid>
              <a:tr h="288032">
                <a:tc rowSpan="4">
                  <a:txBody>
                    <a:bodyPr/>
                    <a:lstStyle/>
                    <a:p>
                      <a:pPr>
                        <a:lnSpc>
                          <a:spcPct val="107000"/>
                        </a:lnSpc>
                        <a:spcAft>
                          <a:spcPts val="0"/>
                        </a:spcAft>
                      </a:pPr>
                      <a:r>
                        <a:rPr lang="en-GB" sz="1100" dirty="0">
                          <a:effectLst/>
                        </a:rPr>
                        <a:t>Junior Phase</a:t>
                      </a:r>
                    </a:p>
                    <a:p>
                      <a:pPr>
                        <a:lnSpc>
                          <a:spcPct val="107000"/>
                        </a:lnSpc>
                        <a:spcAft>
                          <a:spcPts val="0"/>
                        </a:spcAft>
                      </a:pPr>
                      <a:r>
                        <a:rPr lang="en-GB" sz="1100" dirty="0">
                          <a:effectLst/>
                        </a:rPr>
                        <a:t> S1-S3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0" dirty="0">
                          <a:effectLst/>
                        </a:rPr>
                        <a:t>First level (1)</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032">
                <a:tc vMerge="1">
                  <a:txBody>
                    <a:bodyPr/>
                    <a:lstStyle/>
                    <a:p>
                      <a:endParaRPr lang="en-GB"/>
                    </a:p>
                  </a:txBody>
                  <a:tcPr/>
                </a:tc>
                <a:tc>
                  <a:txBody>
                    <a:bodyPr/>
                    <a:lstStyle/>
                    <a:p>
                      <a:pPr>
                        <a:lnSpc>
                          <a:spcPct val="107000"/>
                        </a:lnSpc>
                        <a:spcAft>
                          <a:spcPts val="0"/>
                        </a:spcAft>
                      </a:pPr>
                      <a:r>
                        <a:rPr lang="en-GB" sz="1100" dirty="0">
                          <a:effectLst/>
                        </a:rPr>
                        <a:t>Second level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032">
                <a:tc vMerge="1">
                  <a:txBody>
                    <a:bodyPr/>
                    <a:lstStyle/>
                    <a:p>
                      <a:endParaRPr lang="en-GB"/>
                    </a:p>
                  </a:txBody>
                  <a:tcPr/>
                </a:tc>
                <a:tc>
                  <a:txBody>
                    <a:bodyPr/>
                    <a:lstStyle/>
                    <a:p>
                      <a:pPr>
                        <a:lnSpc>
                          <a:spcPct val="107000"/>
                        </a:lnSpc>
                        <a:spcAft>
                          <a:spcPts val="0"/>
                        </a:spcAft>
                      </a:pPr>
                      <a:r>
                        <a:rPr lang="en-GB" sz="1100">
                          <a:effectLst/>
                        </a:rPr>
                        <a:t>Third level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032">
                <a:tc vMerge="1">
                  <a:txBody>
                    <a:bodyPr/>
                    <a:lstStyle/>
                    <a:p>
                      <a:endParaRPr lang="en-GB"/>
                    </a:p>
                  </a:txBody>
                  <a:tcPr/>
                </a:tc>
                <a:tc>
                  <a:txBody>
                    <a:bodyPr/>
                    <a:lstStyle/>
                    <a:p>
                      <a:pPr>
                        <a:lnSpc>
                          <a:spcPct val="107000"/>
                        </a:lnSpc>
                        <a:spcAft>
                          <a:spcPts val="0"/>
                        </a:spcAft>
                      </a:pPr>
                      <a:r>
                        <a:rPr lang="en-GB" sz="1100" dirty="0">
                          <a:effectLst/>
                        </a:rPr>
                        <a:t>Fourth level (4)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90147971"/>
              </p:ext>
            </p:extLst>
          </p:nvPr>
        </p:nvGraphicFramePr>
        <p:xfrm>
          <a:off x="5508104" y="3717032"/>
          <a:ext cx="2664296" cy="1440159"/>
        </p:xfrm>
        <a:graphic>
          <a:graphicData uri="http://schemas.openxmlformats.org/drawingml/2006/table">
            <a:tbl>
              <a:tblPr firstRow="1" firstCol="1" bandRow="1">
                <a:tableStyleId>{5DA37D80-6434-44D0-A028-1B22A696006F}</a:tableStyleId>
              </a:tblPr>
              <a:tblGrid>
                <a:gridCol w="1807513"/>
                <a:gridCol w="856783"/>
              </a:tblGrid>
              <a:tr h="365364">
                <a:tc>
                  <a:txBody>
                    <a:bodyPr/>
                    <a:lstStyle/>
                    <a:p>
                      <a:pPr>
                        <a:lnSpc>
                          <a:spcPct val="107000"/>
                        </a:lnSpc>
                        <a:spcAft>
                          <a:spcPts val="0"/>
                        </a:spcAft>
                      </a:pPr>
                      <a:r>
                        <a:rPr lang="en-GB" sz="1100" b="0" dirty="0">
                          <a:effectLst/>
                        </a:rPr>
                        <a:t>National 4 (4)</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nSpc>
                          <a:spcPct val="107000"/>
                        </a:lnSpc>
                        <a:spcAft>
                          <a:spcPts val="0"/>
                        </a:spcAft>
                      </a:pPr>
                      <a:r>
                        <a:rPr lang="en-GB" sz="1100" dirty="0">
                          <a:effectLst/>
                        </a:rPr>
                        <a:t>Senior Phase </a:t>
                      </a:r>
                    </a:p>
                    <a:p>
                      <a:pPr>
                        <a:lnSpc>
                          <a:spcPct val="107000"/>
                        </a:lnSpc>
                        <a:spcAft>
                          <a:spcPts val="0"/>
                        </a:spcAft>
                      </a:pPr>
                      <a:r>
                        <a:rPr lang="en-GB" sz="1100" dirty="0">
                          <a:effectLst/>
                        </a:rPr>
                        <a:t>S4-S6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265">
                <a:tc>
                  <a:txBody>
                    <a:bodyPr/>
                    <a:lstStyle/>
                    <a:p>
                      <a:pPr>
                        <a:lnSpc>
                          <a:spcPct val="107000"/>
                        </a:lnSpc>
                        <a:spcAft>
                          <a:spcPts val="0"/>
                        </a:spcAft>
                      </a:pPr>
                      <a:r>
                        <a:rPr lang="en-GB" sz="1100" b="0" dirty="0">
                          <a:effectLst/>
                        </a:rPr>
                        <a:t>National (5)</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r>
              <a:tr h="358265">
                <a:tc>
                  <a:txBody>
                    <a:bodyPr/>
                    <a:lstStyle/>
                    <a:p>
                      <a:pPr>
                        <a:lnSpc>
                          <a:spcPct val="107000"/>
                        </a:lnSpc>
                        <a:spcAft>
                          <a:spcPts val="0"/>
                        </a:spcAft>
                      </a:pPr>
                      <a:r>
                        <a:rPr lang="en-GB" sz="1100" b="0" dirty="0">
                          <a:effectLst/>
                        </a:rPr>
                        <a:t>Higher (6)</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r>
              <a:tr h="358265">
                <a:tc>
                  <a:txBody>
                    <a:bodyPr/>
                    <a:lstStyle/>
                    <a:p>
                      <a:pPr>
                        <a:lnSpc>
                          <a:spcPct val="107000"/>
                        </a:lnSpc>
                        <a:spcAft>
                          <a:spcPts val="0"/>
                        </a:spcAft>
                      </a:pPr>
                      <a:r>
                        <a:rPr lang="en-GB" sz="1100" b="0" dirty="0">
                          <a:effectLst/>
                        </a:rPr>
                        <a:t>Advanced Higher (7)</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r>
            </a:tbl>
          </a:graphicData>
        </a:graphic>
      </p:graphicFrame>
      <p:cxnSp>
        <p:nvCxnSpPr>
          <p:cNvPr id="11" name="Straight Arrow Connector 10"/>
          <p:cNvCxnSpPr/>
          <p:nvPr/>
        </p:nvCxnSpPr>
        <p:spPr>
          <a:xfrm>
            <a:off x="4355976" y="3789040"/>
            <a:ext cx="1008112"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0427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13" y="0"/>
            <a:ext cx="7772400" cy="1050777"/>
          </a:xfrm>
        </p:spPr>
        <p:txBody>
          <a:bodyPr>
            <a:normAutofit/>
          </a:bodyPr>
          <a:lstStyle/>
          <a:p>
            <a:endParaRPr lang="en-GB" b="1" dirty="0"/>
          </a:p>
        </p:txBody>
      </p:sp>
      <p:pic>
        <p:nvPicPr>
          <p:cNvPr id="10" name="Picture 9"/>
          <p:cNvPicPr>
            <a:picLocks noChangeAspect="1"/>
          </p:cNvPicPr>
          <p:nvPr/>
        </p:nvPicPr>
        <p:blipFill rotWithShape="1">
          <a:blip r:embed="rId3"/>
          <a:srcRect l="12920" t="5420" r="723" b="13487"/>
          <a:stretch/>
        </p:blipFill>
        <p:spPr>
          <a:xfrm>
            <a:off x="-108520" y="-99392"/>
            <a:ext cx="9145016" cy="7200800"/>
          </a:xfrm>
          <a:prstGeom prst="rect">
            <a:avLst/>
          </a:prstGeom>
        </p:spPr>
      </p:pic>
      <p:sp>
        <p:nvSpPr>
          <p:cNvPr id="9" name="Right Arrow 8"/>
          <p:cNvSpPr/>
          <p:nvPr/>
        </p:nvSpPr>
        <p:spPr>
          <a:xfrm>
            <a:off x="611560" y="1268760"/>
            <a:ext cx="129614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5004048" y="1235521"/>
            <a:ext cx="129614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555776" y="5733256"/>
            <a:ext cx="1296144" cy="3600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021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9709"/>
            <a:ext cx="7772400" cy="1281060"/>
          </a:xfrm>
        </p:spPr>
        <p:txBody>
          <a:bodyPr>
            <a:normAutofit/>
          </a:bodyPr>
          <a:lstStyle/>
          <a:p>
            <a:r>
              <a:rPr lang="en-GB" b="1" dirty="0" smtClean="0"/>
              <a:t>Career Management Skills </a:t>
            </a:r>
            <a:endParaRPr lang="en-GB" b="1" dirty="0"/>
          </a:p>
        </p:txBody>
      </p:sp>
      <p:sp>
        <p:nvSpPr>
          <p:cNvPr id="3" name="Subtitle 2"/>
          <p:cNvSpPr>
            <a:spLocks noGrp="1"/>
          </p:cNvSpPr>
          <p:nvPr>
            <p:ph type="subTitle" idx="1"/>
          </p:nvPr>
        </p:nvSpPr>
        <p:spPr>
          <a:xfrm>
            <a:off x="799514" y="1395732"/>
            <a:ext cx="7992888" cy="3816424"/>
          </a:xfrm>
        </p:spPr>
        <p:txBody>
          <a:bodyPr>
            <a:normAutofit/>
          </a:bodyPr>
          <a:lstStyle/>
          <a:p>
            <a:r>
              <a:rPr lang="en-GB" sz="2000" u="sng" dirty="0">
                <a:hlinkClick r:id="rId3"/>
              </a:rPr>
              <a:t>www.youtube.com/watch?v=uDJu8O7Lxr8</a:t>
            </a:r>
            <a:endParaRPr lang="en-GB" sz="2000" dirty="0">
              <a:solidFill>
                <a:schemeClr val="tx1"/>
              </a:solidFill>
              <a:latin typeface="Comic Sans MS" pitchFamily="66" charset="0"/>
            </a:endParaRPr>
          </a:p>
          <a:p>
            <a:endParaRPr lang="en-GB" sz="2000" dirty="0">
              <a:solidFill>
                <a:schemeClr val="tx1"/>
              </a:solidFill>
              <a:latin typeface="Comic Sans MS" pitchFamily="66" charset="0"/>
            </a:endParaRPr>
          </a:p>
          <a:p>
            <a:endParaRPr lang="en-GB" sz="2000" dirty="0" smtClean="0">
              <a:solidFill>
                <a:schemeClr val="tx1"/>
              </a:solidFill>
              <a:latin typeface="Comic Sans MS" pitchFamily="66"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94" y="404664"/>
            <a:ext cx="535364" cy="648072"/>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496" y="404664"/>
            <a:ext cx="530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career management skil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772816"/>
            <a:ext cx="5472608" cy="447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p:cNvSpPr>
          <p:nvPr>
            <p:ph type="body" idx="1"/>
          </p:nvPr>
        </p:nvSpPr>
        <p:spPr/>
        <p:txBody>
          <a:bodyPr>
            <a:normAutofit lnSpcReduction="10000"/>
          </a:bodyPr>
          <a:lstStyle/>
          <a:p>
            <a:pPr eaLnBrk="1" hangingPunct="1"/>
            <a:endParaRPr lang="en-GB" sz="2700" b="1" dirty="0">
              <a:latin typeface="Dotum" pitchFamily="34" charset="-127"/>
            </a:endParaRPr>
          </a:p>
          <a:p>
            <a:pPr eaLnBrk="1" hangingPunct="1"/>
            <a:r>
              <a:rPr lang="en-GB" sz="2700" b="1" dirty="0">
                <a:latin typeface="Dotum" pitchFamily="34" charset="-127"/>
              </a:rPr>
              <a:t>Career Management Skills</a:t>
            </a:r>
          </a:p>
          <a:p>
            <a:r>
              <a:rPr lang="en-GB" sz="2700" b="1" dirty="0">
                <a:latin typeface="Dotum" pitchFamily="34" charset="-127"/>
              </a:rPr>
              <a:t>not just about specific job titles, but skills, strengths and future opportunities</a:t>
            </a:r>
          </a:p>
          <a:p>
            <a:pPr eaLnBrk="1" hangingPunct="1"/>
            <a:r>
              <a:rPr lang="en-GB" sz="2700" b="1" dirty="0">
                <a:latin typeface="Dotum" pitchFamily="34" charset="-127"/>
              </a:rPr>
              <a:t>encourage pupils to study what they are enjoying and are doing well in</a:t>
            </a:r>
          </a:p>
          <a:p>
            <a:r>
              <a:rPr lang="en-GB" sz="2700" b="1" dirty="0">
                <a:latin typeface="Dotum" pitchFamily="34" charset="-127"/>
              </a:rPr>
              <a:t>2</a:t>
            </a:r>
            <a:r>
              <a:rPr lang="en-GB" sz="2700" b="1" baseline="30000" dirty="0">
                <a:latin typeface="Dotum" pitchFamily="34" charset="-127"/>
              </a:rPr>
              <a:t>nd</a:t>
            </a:r>
            <a:r>
              <a:rPr lang="en-GB" sz="2700" b="1" dirty="0">
                <a:latin typeface="Dotum" pitchFamily="34" charset="-127"/>
              </a:rPr>
              <a:t> ½ of lunch break Mon &amp; Thurs</a:t>
            </a:r>
          </a:p>
          <a:p>
            <a:r>
              <a:rPr lang="en-GB" sz="2800" b="1" dirty="0">
                <a:latin typeface="Dotum" pitchFamily="34" charset="-127"/>
                <a:hlinkClick r:id="rId2"/>
              </a:rPr>
              <a:t>www.myworldofwork.co.uk</a:t>
            </a:r>
            <a:r>
              <a:rPr lang="en-GB" sz="2800" b="1" dirty="0">
                <a:latin typeface="Dotum" pitchFamily="34" charset="-127"/>
              </a:rPr>
              <a:t> </a:t>
            </a:r>
            <a:r>
              <a:rPr lang="en-GB" sz="2800" b="1" dirty="0">
                <a:latin typeface="Dotum" pitchFamily="34" charset="-127"/>
                <a:hlinkClick r:id="rId3"/>
              </a:rPr>
              <a:t>www.mykidscareer.com</a:t>
            </a:r>
            <a:endParaRPr lang="en-GB" sz="2800" b="1" dirty="0">
              <a:latin typeface="Dotum" pitchFamily="34" charset="-127"/>
            </a:endParaRPr>
          </a:p>
          <a:p>
            <a:r>
              <a:rPr lang="en-GB" sz="2800" b="1" dirty="0">
                <a:latin typeface="Dotum" pitchFamily="34" charset="-127"/>
                <a:hlinkClick r:id="rId4"/>
              </a:rPr>
              <a:t>www.planitplus.net</a:t>
            </a:r>
            <a:endParaRPr lang="en-GB" sz="2800" b="1" dirty="0">
              <a:latin typeface="Dotum" pitchFamily="34" charset="-127"/>
            </a:endParaRPr>
          </a:p>
          <a:p>
            <a:endParaRPr lang="en-GB" sz="2800" b="1" dirty="0">
              <a:latin typeface="Dotum" pitchFamily="34" charset="-127"/>
            </a:endParaRPr>
          </a:p>
          <a:p>
            <a:pPr eaLnBrk="1" hangingPunct="1">
              <a:buFont typeface="Arial" charset="0"/>
              <a:buNone/>
            </a:pPr>
            <a:endParaRPr lang="en-GB" sz="3000" b="1" dirty="0">
              <a:latin typeface="Dotum" pitchFamily="34" charset="-127"/>
            </a:endParaRPr>
          </a:p>
        </p:txBody>
      </p:sp>
      <p:pic>
        <p:nvPicPr>
          <p:cNvPr id="14338" name="Picture 3" descr="sds-cmyk-logo"/>
          <p:cNvPicPr>
            <a:picLocks noGrp="1" noChangeAspect="1" noChangeArrowheads="1"/>
          </p:cNvPicPr>
          <p:nvPr>
            <p:ph type="title"/>
          </p:nvPr>
        </p:nvPicPr>
        <p:blipFill>
          <a:blip r:embed="rId5" cstate="print"/>
          <a:srcRect/>
          <a:stretch>
            <a:fillRect/>
          </a:stretch>
        </p:blipFill>
        <p:spPr>
          <a:xfrm>
            <a:off x="438840" y="757237"/>
            <a:ext cx="1284438" cy="1073652"/>
          </a:xfrm>
        </p:spPr>
      </p:pic>
      <p:sp>
        <p:nvSpPr>
          <p:cNvPr id="2" name="TextBox 1"/>
          <p:cNvSpPr txBox="1"/>
          <p:nvPr/>
        </p:nvSpPr>
        <p:spPr>
          <a:xfrm>
            <a:off x="1907704" y="476672"/>
            <a:ext cx="5688632" cy="861774"/>
          </a:xfrm>
          <a:prstGeom prst="rect">
            <a:avLst/>
          </a:prstGeom>
          <a:noFill/>
        </p:spPr>
        <p:txBody>
          <a:bodyPr wrap="square" rtlCol="0">
            <a:spAutoFit/>
          </a:bodyPr>
          <a:lstStyle/>
          <a:p>
            <a:pPr algn="ctr"/>
            <a:r>
              <a:rPr lang="en-GB" sz="3200" b="1" dirty="0">
                <a:latin typeface="Dotum" panose="020B0600000101010101" pitchFamily="34" charset="-127"/>
                <a:ea typeface="Dotum" panose="020B0600000101010101" pitchFamily="34" charset="-127"/>
              </a:rPr>
              <a:t>AGS Careers Service</a:t>
            </a:r>
          </a:p>
          <a:p>
            <a:endParaRPr lang="en-GB" dirty="0"/>
          </a:p>
        </p:txBody>
      </p:sp>
    </p:spTree>
    <p:extLst>
      <p:ext uri="{BB962C8B-B14F-4D97-AF65-F5344CB8AC3E}">
        <p14:creationId xmlns:p14="http://schemas.microsoft.com/office/powerpoint/2010/main" val="160568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5E55072F-B298-764A-8910-BD4827BBFE61}"/>
              </a:ext>
            </a:extLst>
          </p:cNvPr>
          <p:cNvSpPr txBox="1"/>
          <p:nvPr/>
        </p:nvSpPr>
        <p:spPr>
          <a:xfrm>
            <a:off x="2063794" y="4075555"/>
            <a:ext cx="4854182" cy="507831"/>
          </a:xfrm>
          <a:prstGeom prst="rect">
            <a:avLst/>
          </a:prstGeom>
          <a:noFill/>
          <a:ln>
            <a:noFill/>
          </a:ln>
        </p:spPr>
        <p:txBody>
          <a:bodyPr wrap="square" rtlCol="0">
            <a:spAutoFit/>
          </a:bodyPr>
          <a:lstStyle/>
          <a:p>
            <a:pPr algn="ctr"/>
            <a:r>
              <a:rPr lang="en-US" sz="2700" dirty="0">
                <a:solidFill>
                  <a:srgbClr val="009DB5"/>
                </a:solidFill>
                <a:latin typeface="Arial" panose="020B0604020202020204" pitchFamily="34" charset="0"/>
                <a:cs typeface="Arial" panose="020B0604020202020204" pitchFamily="34" charset="0"/>
              </a:rPr>
              <a:t>The future has already begun</a:t>
            </a:r>
          </a:p>
        </p:txBody>
      </p:sp>
      <p:sp>
        <p:nvSpPr>
          <p:cNvPr id="5" name="Rectangle 4">
            <a:extLst>
              <a:ext uri="{FF2B5EF4-FFF2-40B4-BE49-F238E27FC236}">
                <a16:creationId xmlns:a16="http://schemas.microsoft.com/office/drawing/2014/main" xmlns="" id="{A1F041CF-7BD4-45FC-9851-D7276793F28F}"/>
              </a:ext>
            </a:extLst>
          </p:cNvPr>
          <p:cNvSpPr/>
          <p:nvPr/>
        </p:nvSpPr>
        <p:spPr>
          <a:xfrm>
            <a:off x="1143000" y="1020364"/>
            <a:ext cx="6858000" cy="681540"/>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xmlns="" id="{B1E66A23-76BD-4F0B-9B65-CE51E5C1AB14}"/>
              </a:ext>
            </a:extLst>
          </p:cNvPr>
          <p:cNvSpPr txBox="1"/>
          <p:nvPr/>
        </p:nvSpPr>
        <p:spPr>
          <a:xfrm>
            <a:off x="1331640" y="1108049"/>
            <a:ext cx="1877437" cy="507831"/>
          </a:xfrm>
          <a:prstGeom prst="rect">
            <a:avLst/>
          </a:prstGeom>
          <a:noFill/>
        </p:spPr>
        <p:txBody>
          <a:bodyPr wrap="none" rtlCol="0">
            <a:spAutoFit/>
          </a:bodyPr>
          <a:lstStyle/>
          <a:p>
            <a:r>
              <a:rPr lang="en-GB" sz="2700">
                <a:solidFill>
                  <a:schemeClr val="bg1"/>
                </a:solidFill>
                <a:latin typeface="Arial" panose="020B0604020202020204" pitchFamily="34" charset="0"/>
                <a:cs typeface="Arial" panose="020B0604020202020204" pitchFamily="34" charset="0"/>
              </a:rPr>
              <a:t>The Future</a:t>
            </a:r>
          </a:p>
        </p:txBody>
      </p:sp>
      <p:pic>
        <p:nvPicPr>
          <p:cNvPr id="2" name="Picture 1">
            <a:hlinkClick r:id="rId3"/>
            <a:extLst>
              <a:ext uri="{FF2B5EF4-FFF2-40B4-BE49-F238E27FC236}">
                <a16:creationId xmlns:a16="http://schemas.microsoft.com/office/drawing/2014/main" xmlns="" id="{51EEC0D0-14B6-374E-B76D-84C4B328D3A3}"/>
              </a:ext>
            </a:extLst>
          </p:cNvPr>
          <p:cNvPicPr>
            <a:picLocks noChangeAspect="1"/>
          </p:cNvPicPr>
          <p:nvPr/>
        </p:nvPicPr>
        <p:blipFill>
          <a:blip r:embed="rId4"/>
          <a:stretch>
            <a:fillRect/>
          </a:stretch>
        </p:blipFill>
        <p:spPr>
          <a:xfrm>
            <a:off x="4033684" y="3045317"/>
            <a:ext cx="914400" cy="914400"/>
          </a:xfrm>
          <a:prstGeom prst="rect">
            <a:avLst/>
          </a:prstGeom>
        </p:spPr>
      </p:pic>
      <p:sp>
        <p:nvSpPr>
          <p:cNvPr id="7" name="TextBox 6">
            <a:extLst>
              <a:ext uri="{FF2B5EF4-FFF2-40B4-BE49-F238E27FC236}">
                <a16:creationId xmlns:a16="http://schemas.microsoft.com/office/drawing/2014/main" xmlns="" id="{4F30B148-8AC3-474E-841C-06624CF354C9}"/>
              </a:ext>
            </a:extLst>
          </p:cNvPr>
          <p:cNvSpPr txBox="1"/>
          <p:nvPr/>
        </p:nvSpPr>
        <p:spPr>
          <a:xfrm>
            <a:off x="2410325" y="1955391"/>
            <a:ext cx="4161117" cy="923330"/>
          </a:xfrm>
          <a:prstGeom prst="rect">
            <a:avLst/>
          </a:prstGeom>
          <a:noFill/>
          <a:ln>
            <a:noFill/>
          </a:ln>
        </p:spPr>
        <p:txBody>
          <a:bodyPr wrap="square" rtlCol="0">
            <a:spAutoFit/>
          </a:bodyPr>
          <a:lstStyle/>
          <a:p>
            <a:pPr algn="ctr"/>
            <a:r>
              <a:rPr lang="en-US" sz="2700" dirty="0">
                <a:solidFill>
                  <a:srgbClr val="009DB5"/>
                </a:solidFill>
                <a:latin typeface="Arial" panose="020B0604020202020204" pitchFamily="34" charset="0"/>
                <a:cs typeface="Arial" panose="020B0604020202020204" pitchFamily="34" charset="0"/>
              </a:rPr>
              <a:t>The way we work is about </a:t>
            </a:r>
          </a:p>
          <a:p>
            <a:pPr algn="ctr"/>
            <a:r>
              <a:rPr lang="en-US" sz="2700" dirty="0">
                <a:solidFill>
                  <a:srgbClr val="009DB5"/>
                </a:solidFill>
                <a:latin typeface="Arial" panose="020B0604020202020204" pitchFamily="34" charset="0"/>
                <a:cs typeface="Arial" panose="020B0604020202020204" pitchFamily="34" charset="0"/>
              </a:rPr>
              <a:t>to change forever </a:t>
            </a:r>
          </a:p>
        </p:txBody>
      </p:sp>
      <p:pic>
        <p:nvPicPr>
          <p:cNvPr id="4" name="Picture 3">
            <a:extLst>
              <a:ext uri="{FF2B5EF4-FFF2-40B4-BE49-F238E27FC236}">
                <a16:creationId xmlns:a16="http://schemas.microsoft.com/office/drawing/2014/main" xmlns="" id="{A09B6B4D-37B7-6F41-9A1E-D8357D88BDD2}"/>
              </a:ext>
            </a:extLst>
          </p:cNvPr>
          <p:cNvPicPr>
            <a:picLocks noChangeAspect="1"/>
          </p:cNvPicPr>
          <p:nvPr/>
        </p:nvPicPr>
        <p:blipFill>
          <a:blip r:embed="rId5"/>
          <a:stretch>
            <a:fillRect/>
          </a:stretch>
        </p:blipFill>
        <p:spPr>
          <a:xfrm>
            <a:off x="1143000" y="4856011"/>
            <a:ext cx="6858001" cy="786983"/>
          </a:xfrm>
          <a:prstGeom prst="rect">
            <a:avLst/>
          </a:prstGeom>
        </p:spPr>
      </p:pic>
      <p:pic>
        <p:nvPicPr>
          <p:cNvPr id="8" name="Picture 7">
            <a:hlinkClick r:id="rId3"/>
            <a:extLst>
              <a:ext uri="{FF2B5EF4-FFF2-40B4-BE49-F238E27FC236}">
                <a16:creationId xmlns:a16="http://schemas.microsoft.com/office/drawing/2014/main" xmlns="" id="{AC22D668-7141-4486-808A-2B54DDBE5D03}"/>
              </a:ext>
            </a:extLst>
          </p:cNvPr>
          <p:cNvPicPr>
            <a:picLocks noChangeAspect="1"/>
          </p:cNvPicPr>
          <p:nvPr/>
        </p:nvPicPr>
        <p:blipFill>
          <a:blip r:embed="rId4"/>
          <a:stretch>
            <a:fillRect/>
          </a:stretch>
        </p:blipFill>
        <p:spPr>
          <a:xfrm>
            <a:off x="4033684" y="3013301"/>
            <a:ext cx="914400" cy="914400"/>
          </a:xfrm>
          <a:prstGeom prst="rect">
            <a:avLst/>
          </a:prstGeom>
        </p:spPr>
      </p:pic>
    </p:spTree>
    <p:extLst>
      <p:ext uri="{BB962C8B-B14F-4D97-AF65-F5344CB8AC3E}">
        <p14:creationId xmlns:p14="http://schemas.microsoft.com/office/powerpoint/2010/main" val="2404437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TotalTime>
  <Words>901</Words>
  <Application>Microsoft Office PowerPoint</Application>
  <PresentationFormat>On-screen Show (4:3)</PresentationFormat>
  <Paragraphs>149</Paragraphs>
  <Slides>14</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Dotum</vt:lpstr>
      <vt:lpstr>Arial</vt:lpstr>
      <vt:lpstr>Calibri</vt:lpstr>
      <vt:lpstr>Calibri Light</vt:lpstr>
      <vt:lpstr>Comic Sans MS</vt:lpstr>
      <vt:lpstr>Courier New</vt:lpstr>
      <vt:lpstr>Times New Roman</vt:lpstr>
      <vt:lpstr>Office Theme</vt:lpstr>
      <vt:lpstr>1_Office Theme</vt:lpstr>
      <vt:lpstr>PowerPoint Presentation</vt:lpstr>
      <vt:lpstr>  </vt:lpstr>
      <vt:lpstr>Purpose of the evening</vt:lpstr>
      <vt:lpstr>Purpose of the Curriculum</vt:lpstr>
      <vt:lpstr>CfE levels and National Qualifications</vt:lpstr>
      <vt:lpstr>PowerPoint Presentation</vt:lpstr>
      <vt:lpstr>Career Management Skills </vt:lpstr>
      <vt:lpstr>PowerPoint Presentation</vt:lpstr>
      <vt:lpstr>PowerPoint Presentation</vt:lpstr>
      <vt:lpstr>Bad robots won’t steal our jobs!</vt:lpstr>
      <vt:lpstr>Skills for the Future </vt:lpstr>
      <vt:lpstr>Key Sectors</vt:lpstr>
      <vt:lpstr>MYWoW  Ambassadors</vt:lpstr>
      <vt:lpstr>Next Steps</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SELF-EVALUATION FOR  SELF-IMPROVEMENT</dc:title>
  <dc:creator>Sandra</dc:creator>
  <cp:lastModifiedBy>Alan Martin</cp:lastModifiedBy>
  <cp:revision>118</cp:revision>
  <cp:lastPrinted>2020-01-30T08:50:04Z</cp:lastPrinted>
  <dcterms:created xsi:type="dcterms:W3CDTF">2016-09-19T11:16:50Z</dcterms:created>
  <dcterms:modified xsi:type="dcterms:W3CDTF">2020-02-10T18:25:27Z</dcterms:modified>
</cp:coreProperties>
</file>